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Lst>
  <p:notesMasterIdLst>
    <p:notesMasterId r:id="rId12"/>
  </p:notesMasterIdLst>
  <p:sldIdLst>
    <p:sldId id="256" r:id="rId2"/>
    <p:sldId id="257" r:id="rId3"/>
    <p:sldId id="300" r:id="rId4"/>
    <p:sldId id="258" r:id="rId5"/>
    <p:sldId id="301" r:id="rId6"/>
    <p:sldId id="302" r:id="rId7"/>
    <p:sldId id="303" r:id="rId8"/>
    <p:sldId id="304" r:id="rId9"/>
    <p:sldId id="264" r:id="rId10"/>
    <p:sldId id="280" r:id="rId11"/>
  </p:sldIdLst>
  <p:sldSz cx="9144000" cy="5143500" type="screen16x9"/>
  <p:notesSz cx="6858000" cy="9144000"/>
  <p:embeddedFontLst>
    <p:embeddedFont>
      <p:font typeface="Alata" panose="02010600030101010101" charset="0"/>
      <p:regular r:id="rId13"/>
    </p:embeddedFont>
    <p:embeddedFont>
      <p:font typeface="Calibri" panose="020F0502020204030204" pitchFamily="34" charset="0"/>
      <p:regular r:id="rId14"/>
      <p:bold r:id="rId15"/>
      <p:italic r:id="rId16"/>
      <p:boldItalic r:id="rId17"/>
    </p:embeddedFont>
    <p:embeddedFont>
      <p:font typeface="Montserrat" panose="00000500000000000000" pitchFamily="2" charset="0"/>
      <p:regular r:id="rId18"/>
      <p:bold r:id="rId19"/>
      <p:italic r:id="rId20"/>
      <p:boldItalic r:id="rId21"/>
    </p:embeddedFont>
    <p:embeddedFont>
      <p:font typeface="Roboto Condensed Light" panose="02000000000000000000" pitchFamily="2" charset="0"/>
      <p:regular r:id="rId22"/>
      <p: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BE55D78-7D80-4F04-BE48-34030AEF78BF}">
  <a:tblStyle styleId="{BBE55D78-7D80-4F04-BE48-34030AEF78B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046" autoAdjust="0"/>
    <p:restoredTop sz="91262" autoAdjust="0"/>
  </p:normalViewPr>
  <p:slideViewPr>
    <p:cSldViewPr snapToGrid="0">
      <p:cViewPr varScale="1">
        <p:scale>
          <a:sx n="133" d="100"/>
          <a:sy n="133" d="100"/>
        </p:scale>
        <p:origin x="1422"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 name="Google Shape;31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4"/>
        <p:cNvGrpSpPr/>
        <p:nvPr/>
      </p:nvGrpSpPr>
      <p:grpSpPr>
        <a:xfrm>
          <a:off x="0" y="0"/>
          <a:ext cx="0" cy="0"/>
          <a:chOff x="0" y="0"/>
          <a:chExt cx="0" cy="0"/>
        </a:xfrm>
      </p:grpSpPr>
      <p:sp>
        <p:nvSpPr>
          <p:cNvPr id="2085" name="Google Shape;2085;gdc6316f5a0_0_19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6" name="Google Shape;2086;gdc6316f5a0_0_19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gd960996673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d960996673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a:effectLst/>
                <a:latin typeface="Times New Roman" panose="02020603050405020304" pitchFamily="18" charset="0"/>
                <a:ea typeface="等线" panose="02010600030101010101" pitchFamily="2" charset="-122"/>
              </a:rPr>
              <a:t>Testing site is one important public facility in the prevention of COVID-19. </a:t>
            </a:r>
          </a:p>
          <a:p>
            <a:pPr marL="0" lvl="0" indent="0" algn="l" rtl="0">
              <a:spcBef>
                <a:spcPts val="0"/>
              </a:spcBef>
              <a:spcAft>
                <a:spcPts val="0"/>
              </a:spcAft>
              <a:buNone/>
            </a:pPr>
            <a:r>
              <a:rPr lang="en-US" sz="1800">
                <a:effectLst/>
                <a:latin typeface="Times New Roman" panose="02020603050405020304" pitchFamily="18" charset="0"/>
                <a:ea typeface="等线" panose="02010600030101010101" pitchFamily="2" charset="-122"/>
              </a:rPr>
              <a:t>Literature review. Although there is lots of studies on the measurement of spatial accessibility to health care services</a:t>
            </a:r>
          </a:p>
          <a:p>
            <a:pPr marL="342900" lvl="0" indent="-342900" algn="l" rtl="0">
              <a:spcBef>
                <a:spcPts val="0"/>
              </a:spcBef>
              <a:spcAft>
                <a:spcPts val="0"/>
              </a:spcAft>
              <a:buAutoNum type="arabicPeriod"/>
            </a:pPr>
            <a:r>
              <a:rPr lang="en-US" sz="1800">
                <a:effectLst/>
                <a:latin typeface="Times New Roman" panose="02020603050405020304" pitchFamily="18" charset="0"/>
                <a:ea typeface="等线" panose="02010600030101010101" pitchFamily="2" charset="-122"/>
              </a:rPr>
              <a:t>Many research focuses on the county level of accessibility measurement of a whole state. However, investigating a micro-level region will be more meaningful because in reality, people tend to travel across tracts rather than counties to access the COVID-19 medical resources timely.</a:t>
            </a:r>
          </a:p>
          <a:p>
            <a:pPr marL="342900" lvl="0" indent="-342900" algn="l" rtl="0">
              <a:spcBef>
                <a:spcPts val="0"/>
              </a:spcBef>
              <a:spcAft>
                <a:spcPts val="0"/>
              </a:spcAft>
              <a:buAutoNum type="arabicPeriod"/>
            </a:pPr>
            <a:r>
              <a:rPr lang="en-US" sz="1800">
                <a:effectLst/>
                <a:latin typeface="Times New Roman" panose="02020603050405020304" pitchFamily="18" charset="0"/>
                <a:ea typeface="等线" panose="02010600030101010101" pitchFamily="2" charset="-122"/>
              </a:rPr>
              <a:t>, most studies only considered one travel mode, especially driving, in the measurement of accessibility. But when accounting for a city, accessibility by different transit modes (personal vehicles, walking and public transit) should be analyzed and compared since multimodal network is a fundamental component of a city </a:t>
            </a:r>
          </a:p>
          <a:p>
            <a:pPr marL="342900" lvl="0" indent="-342900" algn="l" rtl="0">
              <a:spcBef>
                <a:spcPts val="0"/>
              </a:spcBef>
              <a:spcAft>
                <a:spcPts val="0"/>
              </a:spcAft>
              <a:buAutoNum type="arabicPeriod"/>
            </a:pPr>
            <a:r>
              <a:rPr lang="en-US" sz="1800">
                <a:effectLst/>
                <a:latin typeface="Times New Roman" panose="02020603050405020304" pitchFamily="18" charset="0"/>
                <a:ea typeface="等线" panose="02010600030101010101" pitchFamily="2" charset="-122"/>
              </a:rPr>
              <a:t>…</a:t>
            </a:r>
          </a:p>
          <a:p>
            <a:pPr marL="342900" lvl="0" indent="-342900" algn="l" rtl="0">
              <a:spcBef>
                <a:spcPts val="0"/>
              </a:spcBef>
              <a:spcAft>
                <a:spcPts val="0"/>
              </a:spcAft>
              <a:buAutoNum type="arabicPeriod"/>
            </a:pPr>
            <a:endParaRPr lang="en-US" sz="1800">
              <a:effectLst/>
              <a:latin typeface="Times New Roman" panose="02020603050405020304" pitchFamily="18" charset="0"/>
              <a:ea typeface="等线" panose="02010600030101010101" pitchFamily="2" charset="-122"/>
            </a:endParaRPr>
          </a:p>
          <a:p>
            <a:pPr marL="228600" lvl="0" indent="-228600" algn="l" rtl="0">
              <a:spcBef>
                <a:spcPts val="0"/>
              </a:spcBef>
              <a:spcAft>
                <a:spcPts val="0"/>
              </a:spcAft>
              <a:buAutoNum type="arabicPeriod"/>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gd960996673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d960996673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Based on these problems… </a:t>
            </a:r>
            <a:r>
              <a:rPr lang="en-US" sz="1800">
                <a:effectLst/>
                <a:latin typeface="Times New Roman" panose="02020603050405020304" pitchFamily="18" charset="0"/>
                <a:ea typeface="等线" panose="02010600030101010101" pitchFamily="2" charset="-122"/>
              </a:rPr>
              <a:t>four most common travel patterns in NYC, including walking, driving, subway and bus, are compared based on the O-D travel time matrix of ArcGIS Network Analyst</a:t>
            </a:r>
            <a:endParaRPr/>
          </a:p>
        </p:txBody>
      </p:sp>
    </p:spTree>
    <p:extLst>
      <p:ext uri="{BB962C8B-B14F-4D97-AF65-F5344CB8AC3E}">
        <p14:creationId xmlns:p14="http://schemas.microsoft.com/office/powerpoint/2010/main" val="6914380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d960996673_0_5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d960996673_0_5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a:effectLst/>
                <a:latin typeface="Times New Roman" panose="02020603050405020304" pitchFamily="18" charset="0"/>
                <a:ea typeface="等线" panose="02010600030101010101" pitchFamily="2" charset="-122"/>
              </a:rPr>
              <a:t>Spatial autocorrelation and kernel density estimation methods </a:t>
            </a:r>
          </a:p>
          <a:p>
            <a:pPr marL="0" lvl="0" indent="0" algn="l" rtl="0">
              <a:spcBef>
                <a:spcPts val="0"/>
              </a:spcBef>
              <a:spcAft>
                <a:spcPts val="0"/>
              </a:spcAft>
              <a:buNone/>
            </a:pPr>
            <a:r>
              <a:rPr lang="en-US" sz="1800">
                <a:effectLst/>
                <a:latin typeface="Times New Roman" panose="02020603050405020304" pitchFamily="18" charset="0"/>
                <a:ea typeface="等线" panose="02010600030101010101" pitchFamily="2" charset="-122"/>
              </a:rPr>
              <a:t>the testing sites are spatially clustered in NYC.</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gd960996673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d960996673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a:effectLst/>
                <a:latin typeface="Times New Roman" panose="02020603050405020304" pitchFamily="18" charset="0"/>
                <a:ea typeface="等线" panose="02010600030101010101" pitchFamily="2" charset="-122"/>
              </a:rPr>
              <a:t>Walking and driving are categorized into non-transit mode. Calcualte the census tract i’s accessibility. Considering that people typically walk and drive on different types of roads, this study extract common types of roads for pedestrians and drivers as table 1 shows. </a:t>
            </a:r>
            <a:endParaRPr/>
          </a:p>
        </p:txBody>
      </p:sp>
    </p:spTree>
    <p:extLst>
      <p:ext uri="{BB962C8B-B14F-4D97-AF65-F5344CB8AC3E}">
        <p14:creationId xmlns:p14="http://schemas.microsoft.com/office/powerpoint/2010/main" val="8593540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gd960996673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d960996673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a:effectLst/>
                <a:latin typeface="Times New Roman" panose="02020603050405020304" pitchFamily="18" charset="0"/>
                <a:ea typeface="等线" panose="02010600030101010101" pitchFamily="2" charset="-122"/>
                <a:cs typeface="Times New Roman" panose="02020603050405020304" pitchFamily="18" charset="0"/>
              </a:rPr>
              <a:t>To evaluate how transit improves the accessibility, subways and buses, two dominant transit systems, are chosen and their accessibilities are calculated differently from the non-transit modes, since transit routes and schedules are fixable with given stops that travelers should take., the transit road network for subway and bus are built based on the GTFS data. The transit accessibility of each stop is calculated as the following equation:</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a:effectLst/>
                <a:latin typeface="Times New Roman" panose="02020603050405020304" pitchFamily="18" charset="0"/>
                <a:ea typeface="等线" panose="02010600030101010101" pitchFamily="2" charset="-122"/>
              </a:rPr>
              <a:t>The speeds of taking the subway and bus are set to 28km/h and 13km/h respectively. To build a comprehensive transit road network system, pedestrian road network is combined with the subway or bus route system, since when getting off the nearest stops to the testing sites, people still need to walk for a while to reach their final destination, the testing sites. </a:t>
            </a:r>
            <a:endParaRPr lang="en-US" sz="1800">
              <a:effectLst/>
              <a:latin typeface="Calibri" panose="020F0502020204030204" pitchFamily="34" charset="0"/>
              <a:ea typeface="等线" panose="02010600030101010101" pitchFamily="2" charset="-122"/>
              <a:cs typeface="Times New Roman" panose="02020603050405020304" pitchFamily="18" charset="0"/>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18431213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d960996673_0_5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d960996673_0_5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a:effectLst/>
                <a:latin typeface="Times New Roman" panose="02020603050405020304" pitchFamily="18" charset="0"/>
                <a:ea typeface="等线" panose="02010600030101010101" pitchFamily="2" charset="-122"/>
                <a:cs typeface="Times New Roman" panose="02020603050405020304" pitchFamily="18" charset="0"/>
              </a:rPr>
              <a:t>. Walk accessibility indicates a tightly clustering distribution pattern, which is highest in Manhattan and decreases gradually to the edge. In contrast, the distribution of drive accessibility is random, with a few highest regions in Manhattan and Brooklyn, Queens and Staten Island. The accessibility enhances significantly from walking to driving, since ideally with driving, people can access to more testing sites within a shorter time. However, in reality the driving accessibility will be less than this study shows, considering the traffic congestion and parking issues. Transit accessibility is highest in Manhattan and decay gradually to the boundary of NYC. Most regions are more accessible to subways than bus, since typically subways take shorter time to wait and hardly encounter traffic jam, despite that there are much more bus stations than subways in NYC. </a:t>
            </a:r>
            <a:endParaRPr lang="en-US" sz="1800">
              <a:effectLst/>
              <a:latin typeface="Calibri" panose="020F0502020204030204" pitchFamily="34" charset="0"/>
              <a:ea typeface="等线" panose="02010600030101010101" pitchFamily="2"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800">
              <a:effectLst/>
              <a:latin typeface="Times New Roman" panose="02020603050405020304" pitchFamily="18" charset="0"/>
              <a:ea typeface="等线" panose="02010600030101010101" pitchFamily="2"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800">
              <a:effectLst/>
              <a:latin typeface="Calibri" panose="020F0502020204030204" pitchFamily="34" charset="0"/>
              <a:ea typeface="等线" panose="02010600030101010101" pitchFamily="2" charset="-122"/>
              <a:cs typeface="Times New Roman" panose="02020603050405020304" pitchFamily="18" charset="0"/>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24361836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d960996673_0_5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d960996673_0_5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By subways or buses, within half an hour people can access almost all the testing sites in NYC. High transit acessibility</a:t>
            </a:r>
            <a:endParaRPr/>
          </a:p>
        </p:txBody>
      </p:sp>
    </p:spTree>
    <p:extLst>
      <p:ext uri="{BB962C8B-B14F-4D97-AF65-F5344CB8AC3E}">
        <p14:creationId xmlns:p14="http://schemas.microsoft.com/office/powerpoint/2010/main" val="6258825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5"/>
        <p:cNvGrpSpPr/>
        <p:nvPr/>
      </p:nvGrpSpPr>
      <p:grpSpPr>
        <a:xfrm>
          <a:off x="0" y="0"/>
          <a:ext cx="0" cy="0"/>
          <a:chOff x="0" y="0"/>
          <a:chExt cx="0" cy="0"/>
        </a:xfrm>
      </p:grpSpPr>
      <p:sp>
        <p:nvSpPr>
          <p:cNvPr id="706" name="Google Shape;706;gdc6316f5a0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7" name="Google Shape;707;gdc6316f5a0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714300" y="951300"/>
            <a:ext cx="4328700" cy="23976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49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714300" y="3623525"/>
            <a:ext cx="2680800" cy="726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grpSp>
        <p:nvGrpSpPr>
          <p:cNvPr id="17" name="Google Shape;17;p4"/>
          <p:cNvGrpSpPr/>
          <p:nvPr/>
        </p:nvGrpSpPr>
        <p:grpSpPr>
          <a:xfrm>
            <a:off x="-25" y="0"/>
            <a:ext cx="9144020" cy="342900"/>
            <a:chOff x="-25" y="0"/>
            <a:chExt cx="9144020" cy="342900"/>
          </a:xfrm>
        </p:grpSpPr>
        <p:sp>
          <p:nvSpPr>
            <p:cNvPr id="18" name="Google Shape;18;p4"/>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 name="Google Shape;19;p4"/>
            <p:cNvGrpSpPr/>
            <p:nvPr/>
          </p:nvGrpSpPr>
          <p:grpSpPr>
            <a:xfrm>
              <a:off x="215975" y="111150"/>
              <a:ext cx="642950" cy="120600"/>
              <a:chOff x="215975" y="152625"/>
              <a:chExt cx="642950" cy="120600"/>
            </a:xfrm>
          </p:grpSpPr>
          <p:sp>
            <p:nvSpPr>
              <p:cNvPr id="20" name="Google Shape;20;p4"/>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4"/>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3" name="Google Shape;23;p4"/>
          <p:cNvSpPr txBox="1">
            <a:spLocks noGrp="1"/>
          </p:cNvSpPr>
          <p:nvPr>
            <p:ph type="subTitle" idx="1"/>
          </p:nvPr>
        </p:nvSpPr>
        <p:spPr>
          <a:xfrm>
            <a:off x="714300" y="1206800"/>
            <a:ext cx="7715400" cy="339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34343"/>
              </a:buClr>
              <a:buSzPts val="1200"/>
              <a:buFont typeface="Anaheim"/>
              <a:buAutoNum type="arabicPeriod"/>
              <a:defRPr sz="1200"/>
            </a:lvl1pPr>
            <a:lvl2pPr lvl="1" rtl="0">
              <a:lnSpc>
                <a:spcPct val="100000"/>
              </a:lnSpc>
              <a:spcBef>
                <a:spcPts val="0"/>
              </a:spcBef>
              <a:spcAft>
                <a:spcPts val="0"/>
              </a:spcAft>
              <a:buClr>
                <a:srgbClr val="434343"/>
              </a:buClr>
              <a:buSzPts val="1200"/>
              <a:buFont typeface="Roboto Condensed Light"/>
              <a:buAutoNum type="alphaLcPeriod"/>
              <a:defRPr sz="1200"/>
            </a:lvl2pPr>
            <a:lvl3pPr lvl="2" rtl="0">
              <a:lnSpc>
                <a:spcPct val="100000"/>
              </a:lnSpc>
              <a:spcBef>
                <a:spcPts val="0"/>
              </a:spcBef>
              <a:spcAft>
                <a:spcPts val="0"/>
              </a:spcAft>
              <a:buClr>
                <a:srgbClr val="434343"/>
              </a:buClr>
              <a:buSzPts val="1200"/>
              <a:buFont typeface="Roboto Condensed Light"/>
              <a:buAutoNum type="romanLcPeriod"/>
              <a:defRPr sz="1200"/>
            </a:lvl3pPr>
            <a:lvl4pPr lvl="3" rtl="0">
              <a:lnSpc>
                <a:spcPct val="100000"/>
              </a:lnSpc>
              <a:spcBef>
                <a:spcPts val="0"/>
              </a:spcBef>
              <a:spcAft>
                <a:spcPts val="0"/>
              </a:spcAft>
              <a:buClr>
                <a:srgbClr val="434343"/>
              </a:buClr>
              <a:buSzPts val="1200"/>
              <a:buFont typeface="Roboto Condensed Light"/>
              <a:buAutoNum type="arabicPeriod"/>
              <a:defRPr sz="1200"/>
            </a:lvl4pPr>
            <a:lvl5pPr lvl="4" rtl="0">
              <a:lnSpc>
                <a:spcPct val="100000"/>
              </a:lnSpc>
              <a:spcBef>
                <a:spcPts val="0"/>
              </a:spcBef>
              <a:spcAft>
                <a:spcPts val="0"/>
              </a:spcAft>
              <a:buClr>
                <a:srgbClr val="434343"/>
              </a:buClr>
              <a:buSzPts val="1200"/>
              <a:buFont typeface="Roboto Condensed Light"/>
              <a:buAutoNum type="alphaLcPeriod"/>
              <a:defRPr sz="1200"/>
            </a:lvl5pPr>
            <a:lvl6pPr lvl="5" rtl="0">
              <a:lnSpc>
                <a:spcPct val="100000"/>
              </a:lnSpc>
              <a:spcBef>
                <a:spcPts val="0"/>
              </a:spcBef>
              <a:spcAft>
                <a:spcPts val="0"/>
              </a:spcAft>
              <a:buClr>
                <a:srgbClr val="434343"/>
              </a:buClr>
              <a:buSzPts val="1200"/>
              <a:buFont typeface="Roboto Condensed Light"/>
              <a:buAutoNum type="romanLcPeriod"/>
              <a:defRPr sz="1200"/>
            </a:lvl6pPr>
            <a:lvl7pPr lvl="6" rtl="0">
              <a:lnSpc>
                <a:spcPct val="100000"/>
              </a:lnSpc>
              <a:spcBef>
                <a:spcPts val="0"/>
              </a:spcBef>
              <a:spcAft>
                <a:spcPts val="0"/>
              </a:spcAft>
              <a:buClr>
                <a:srgbClr val="434343"/>
              </a:buClr>
              <a:buSzPts val="1200"/>
              <a:buFont typeface="Roboto Condensed Light"/>
              <a:buAutoNum type="arabicPeriod"/>
              <a:defRPr sz="1200"/>
            </a:lvl7pPr>
            <a:lvl8pPr lvl="7" rtl="0">
              <a:lnSpc>
                <a:spcPct val="100000"/>
              </a:lnSpc>
              <a:spcBef>
                <a:spcPts val="0"/>
              </a:spcBef>
              <a:spcAft>
                <a:spcPts val="0"/>
              </a:spcAft>
              <a:buClr>
                <a:srgbClr val="434343"/>
              </a:buClr>
              <a:buSzPts val="1200"/>
              <a:buFont typeface="Roboto Condensed Light"/>
              <a:buAutoNum type="alphaLcPeriod"/>
              <a:defRPr sz="1200"/>
            </a:lvl8pPr>
            <a:lvl9pPr lvl="8" rtl="0">
              <a:lnSpc>
                <a:spcPct val="100000"/>
              </a:lnSpc>
              <a:spcBef>
                <a:spcPts val="0"/>
              </a:spcBef>
              <a:spcAft>
                <a:spcPts val="0"/>
              </a:spcAft>
              <a:buClr>
                <a:srgbClr val="434343"/>
              </a:buClr>
              <a:buSzPts val="1200"/>
              <a:buFont typeface="Roboto Condensed Light"/>
              <a:buAutoNum type="romanLcPeriod"/>
              <a:defRPr sz="1200"/>
            </a:lvl9pPr>
          </a:lstStyle>
          <a:p>
            <a:endParaRPr/>
          </a:p>
        </p:txBody>
      </p:sp>
      <p:sp>
        <p:nvSpPr>
          <p:cNvPr id="24" name="Google Shape;24;p4"/>
          <p:cNvSpPr txBox="1">
            <a:spLocks noGrp="1"/>
          </p:cNvSpPr>
          <p:nvPr>
            <p:ph type="title"/>
          </p:nvPr>
        </p:nvSpPr>
        <p:spPr>
          <a:xfrm>
            <a:off x="714300" y="540850"/>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25" name="Google Shape;25;p4"/>
          <p:cNvGrpSpPr/>
          <p:nvPr/>
        </p:nvGrpSpPr>
        <p:grpSpPr>
          <a:xfrm>
            <a:off x="66650" y="204750"/>
            <a:ext cx="9077378" cy="4938900"/>
            <a:chOff x="104750" y="204750"/>
            <a:chExt cx="9077378" cy="4938900"/>
          </a:xfrm>
        </p:grpSpPr>
        <p:grpSp>
          <p:nvGrpSpPr>
            <p:cNvPr id="26" name="Google Shape;26;p4"/>
            <p:cNvGrpSpPr/>
            <p:nvPr/>
          </p:nvGrpSpPr>
          <p:grpSpPr>
            <a:xfrm>
              <a:off x="104750" y="206700"/>
              <a:ext cx="9077378" cy="342900"/>
              <a:chOff x="-25" y="0"/>
              <a:chExt cx="9182983" cy="342900"/>
            </a:xfrm>
          </p:grpSpPr>
          <p:sp>
            <p:nvSpPr>
              <p:cNvPr id="27" name="Google Shape;27;p4"/>
              <p:cNvSpPr/>
              <p:nvPr/>
            </p:nvSpPr>
            <p:spPr>
              <a:xfrm>
                <a:off x="-25" y="0"/>
                <a:ext cx="9182983"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 name="Google Shape;28;p4"/>
              <p:cNvGrpSpPr/>
              <p:nvPr/>
            </p:nvGrpSpPr>
            <p:grpSpPr>
              <a:xfrm>
                <a:off x="215975" y="111150"/>
                <a:ext cx="642950" cy="120600"/>
                <a:chOff x="215975" y="152625"/>
                <a:chExt cx="642950" cy="120600"/>
              </a:xfrm>
            </p:grpSpPr>
            <p:sp>
              <p:nvSpPr>
                <p:cNvPr id="29" name="Google Shape;29;p4"/>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4"/>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32" name="Google Shape;32;p4"/>
            <p:cNvCxnSpPr/>
            <p:nvPr/>
          </p:nvCxnSpPr>
          <p:spPr>
            <a:xfrm>
              <a:off x="104775" y="204750"/>
              <a:ext cx="0" cy="49389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6"/>
        <p:cNvGrpSpPr/>
        <p:nvPr/>
      </p:nvGrpSpPr>
      <p:grpSpPr>
        <a:xfrm>
          <a:off x="0" y="0"/>
          <a:ext cx="0" cy="0"/>
          <a:chOff x="0" y="0"/>
          <a:chExt cx="0" cy="0"/>
        </a:xfrm>
      </p:grpSpPr>
      <p:sp>
        <p:nvSpPr>
          <p:cNvPr id="47" name="Google Shape;47;p7"/>
          <p:cNvSpPr txBox="1">
            <a:spLocks noGrp="1"/>
          </p:cNvSpPr>
          <p:nvPr>
            <p:ph type="subTitle" idx="1"/>
          </p:nvPr>
        </p:nvSpPr>
        <p:spPr>
          <a:xfrm>
            <a:off x="714300" y="1806875"/>
            <a:ext cx="3789000" cy="269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AutoNum type="arabicPeriod"/>
              <a:defRPr sz="1400"/>
            </a:lvl1pPr>
            <a:lvl2pPr lvl="1" rtl="0">
              <a:lnSpc>
                <a:spcPct val="100000"/>
              </a:lnSpc>
              <a:spcBef>
                <a:spcPts val="0"/>
              </a:spcBef>
              <a:spcAft>
                <a:spcPts val="0"/>
              </a:spcAft>
              <a:buSzPts val="1300"/>
              <a:buAutoNum type="alphaLcPeriod"/>
              <a:defRPr/>
            </a:lvl2pPr>
            <a:lvl3pPr lvl="2" rtl="0">
              <a:lnSpc>
                <a:spcPct val="100000"/>
              </a:lnSpc>
              <a:spcBef>
                <a:spcPts val="0"/>
              </a:spcBef>
              <a:spcAft>
                <a:spcPts val="0"/>
              </a:spcAft>
              <a:buSzPts val="1300"/>
              <a:buAutoNum type="romanLcPeriod"/>
              <a:defRPr/>
            </a:lvl3pPr>
            <a:lvl4pPr lvl="3" rtl="0">
              <a:lnSpc>
                <a:spcPct val="100000"/>
              </a:lnSpc>
              <a:spcBef>
                <a:spcPts val="0"/>
              </a:spcBef>
              <a:spcAft>
                <a:spcPts val="0"/>
              </a:spcAft>
              <a:buSzPts val="1300"/>
              <a:buAutoNum type="arabicPeriod"/>
              <a:defRPr/>
            </a:lvl4pPr>
            <a:lvl5pPr lvl="4" rtl="0">
              <a:lnSpc>
                <a:spcPct val="100000"/>
              </a:lnSpc>
              <a:spcBef>
                <a:spcPts val="0"/>
              </a:spcBef>
              <a:spcAft>
                <a:spcPts val="0"/>
              </a:spcAft>
              <a:buSzPts val="1300"/>
              <a:buAutoNum type="alphaLcPeriod"/>
              <a:defRPr/>
            </a:lvl5pPr>
            <a:lvl6pPr lvl="5" rtl="0">
              <a:lnSpc>
                <a:spcPct val="100000"/>
              </a:lnSpc>
              <a:spcBef>
                <a:spcPts val="0"/>
              </a:spcBef>
              <a:spcAft>
                <a:spcPts val="0"/>
              </a:spcAft>
              <a:buSzPts val="1300"/>
              <a:buAutoNum type="romanLcPeriod"/>
              <a:defRPr/>
            </a:lvl6pPr>
            <a:lvl7pPr lvl="6" rtl="0">
              <a:lnSpc>
                <a:spcPct val="100000"/>
              </a:lnSpc>
              <a:spcBef>
                <a:spcPts val="0"/>
              </a:spcBef>
              <a:spcAft>
                <a:spcPts val="0"/>
              </a:spcAft>
              <a:buSzPts val="1300"/>
              <a:buAutoNum type="arabicPeriod"/>
              <a:defRPr/>
            </a:lvl7pPr>
            <a:lvl8pPr lvl="7" rtl="0">
              <a:lnSpc>
                <a:spcPct val="100000"/>
              </a:lnSpc>
              <a:spcBef>
                <a:spcPts val="0"/>
              </a:spcBef>
              <a:spcAft>
                <a:spcPts val="0"/>
              </a:spcAft>
              <a:buSzPts val="1300"/>
              <a:buAutoNum type="alphaLcPeriod"/>
              <a:defRPr/>
            </a:lvl8pPr>
            <a:lvl9pPr lvl="8" rtl="0">
              <a:lnSpc>
                <a:spcPct val="100000"/>
              </a:lnSpc>
              <a:spcBef>
                <a:spcPts val="0"/>
              </a:spcBef>
              <a:spcAft>
                <a:spcPts val="0"/>
              </a:spcAft>
              <a:buSzPts val="1300"/>
              <a:buAutoNum type="romanLcPeriod"/>
              <a:defRPr/>
            </a:lvl9pPr>
          </a:lstStyle>
          <a:p>
            <a:endParaRPr/>
          </a:p>
        </p:txBody>
      </p:sp>
      <p:sp>
        <p:nvSpPr>
          <p:cNvPr id="48" name="Google Shape;48;p7"/>
          <p:cNvSpPr txBox="1">
            <a:spLocks noGrp="1"/>
          </p:cNvSpPr>
          <p:nvPr>
            <p:ph type="title"/>
          </p:nvPr>
        </p:nvSpPr>
        <p:spPr>
          <a:xfrm>
            <a:off x="714300" y="1068850"/>
            <a:ext cx="30021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3"/>
        <p:cNvGrpSpPr/>
        <p:nvPr/>
      </p:nvGrpSpPr>
      <p:grpSpPr>
        <a:xfrm>
          <a:off x="0" y="0"/>
          <a:ext cx="0" cy="0"/>
          <a:chOff x="0" y="0"/>
          <a:chExt cx="0" cy="0"/>
        </a:xfrm>
      </p:grpSpPr>
      <p:sp>
        <p:nvSpPr>
          <p:cNvPr id="74" name="Google Shape;74;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75"/>
        <p:cNvGrpSpPr/>
        <p:nvPr/>
      </p:nvGrpSpPr>
      <p:grpSpPr>
        <a:xfrm>
          <a:off x="0" y="0"/>
          <a:ext cx="0" cy="0"/>
          <a:chOff x="0" y="0"/>
          <a:chExt cx="0" cy="0"/>
        </a:xfrm>
      </p:grpSpPr>
      <p:sp>
        <p:nvSpPr>
          <p:cNvPr id="76" name="Google Shape;76;p13"/>
          <p:cNvSpPr txBox="1">
            <a:spLocks noGrp="1"/>
          </p:cNvSpPr>
          <p:nvPr>
            <p:ph type="title"/>
          </p:nvPr>
        </p:nvSpPr>
        <p:spPr>
          <a:xfrm>
            <a:off x="714300" y="430675"/>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7" name="Google Shape;77;p13"/>
          <p:cNvSpPr txBox="1">
            <a:spLocks noGrp="1"/>
          </p:cNvSpPr>
          <p:nvPr>
            <p:ph type="title" idx="2"/>
          </p:nvPr>
        </p:nvSpPr>
        <p:spPr>
          <a:xfrm>
            <a:off x="1662000" y="1536850"/>
            <a:ext cx="26670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78" name="Google Shape;78;p13"/>
          <p:cNvSpPr txBox="1">
            <a:spLocks noGrp="1"/>
          </p:cNvSpPr>
          <p:nvPr>
            <p:ph type="title" idx="3" hasCustomPrompt="1"/>
          </p:nvPr>
        </p:nvSpPr>
        <p:spPr>
          <a:xfrm>
            <a:off x="766875" y="1586925"/>
            <a:ext cx="904800" cy="584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32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79" name="Google Shape;79;p13"/>
          <p:cNvSpPr txBox="1">
            <a:spLocks noGrp="1"/>
          </p:cNvSpPr>
          <p:nvPr>
            <p:ph type="subTitle" idx="1"/>
          </p:nvPr>
        </p:nvSpPr>
        <p:spPr>
          <a:xfrm>
            <a:off x="1662000" y="1933575"/>
            <a:ext cx="2276700" cy="584400"/>
          </a:xfrm>
          <a:prstGeom prst="rect">
            <a:avLst/>
          </a:prstGeom>
        </p:spPr>
        <p:txBody>
          <a:bodyPr spcFirstLastPara="1" wrap="square" lIns="91425" tIns="91425" rIns="91425" bIns="91425" anchor="t" anchorCtr="0">
            <a:noAutofit/>
          </a:bodyPr>
          <a:lstStyle>
            <a:lvl1pPr lvl="0">
              <a:spcBef>
                <a:spcPts val="0"/>
              </a:spcBef>
              <a:spcAft>
                <a:spcPts val="0"/>
              </a:spcAft>
              <a:buSzPts val="1300"/>
              <a:buNone/>
              <a:defRPr/>
            </a:lvl1pPr>
            <a:lvl2pPr lvl="1" algn="ctr">
              <a:spcBef>
                <a:spcPts val="0"/>
              </a:spcBef>
              <a:spcAft>
                <a:spcPts val="0"/>
              </a:spcAft>
              <a:buSzPts val="1300"/>
              <a:buNone/>
              <a:defRPr/>
            </a:lvl2pPr>
            <a:lvl3pPr lvl="2" algn="ctr">
              <a:spcBef>
                <a:spcPts val="0"/>
              </a:spcBef>
              <a:spcAft>
                <a:spcPts val="0"/>
              </a:spcAft>
              <a:buSzPts val="1300"/>
              <a:buNone/>
              <a:defRPr/>
            </a:lvl3pPr>
            <a:lvl4pPr lvl="3" algn="ctr">
              <a:spcBef>
                <a:spcPts val="0"/>
              </a:spcBef>
              <a:spcAft>
                <a:spcPts val="0"/>
              </a:spcAft>
              <a:buSzPts val="1300"/>
              <a:buNone/>
              <a:defRPr/>
            </a:lvl4pPr>
            <a:lvl5pPr lvl="4" algn="ctr">
              <a:spcBef>
                <a:spcPts val="0"/>
              </a:spcBef>
              <a:spcAft>
                <a:spcPts val="0"/>
              </a:spcAft>
              <a:buSzPts val="1300"/>
              <a:buNone/>
              <a:defRPr/>
            </a:lvl5pPr>
            <a:lvl6pPr lvl="5" algn="ctr">
              <a:spcBef>
                <a:spcPts val="0"/>
              </a:spcBef>
              <a:spcAft>
                <a:spcPts val="0"/>
              </a:spcAft>
              <a:buSzPts val="1300"/>
              <a:buNone/>
              <a:defRPr/>
            </a:lvl6pPr>
            <a:lvl7pPr lvl="6" algn="ctr">
              <a:spcBef>
                <a:spcPts val="0"/>
              </a:spcBef>
              <a:spcAft>
                <a:spcPts val="0"/>
              </a:spcAft>
              <a:buSzPts val="1300"/>
              <a:buNone/>
              <a:defRPr/>
            </a:lvl7pPr>
            <a:lvl8pPr lvl="7" algn="ctr">
              <a:spcBef>
                <a:spcPts val="0"/>
              </a:spcBef>
              <a:spcAft>
                <a:spcPts val="0"/>
              </a:spcAft>
              <a:buSzPts val="1300"/>
              <a:buNone/>
              <a:defRPr/>
            </a:lvl8pPr>
            <a:lvl9pPr lvl="8" algn="ctr">
              <a:spcBef>
                <a:spcPts val="0"/>
              </a:spcBef>
              <a:spcAft>
                <a:spcPts val="0"/>
              </a:spcAft>
              <a:buSzPts val="1300"/>
              <a:buNone/>
              <a:defRPr/>
            </a:lvl9pPr>
          </a:lstStyle>
          <a:p>
            <a:endParaRPr/>
          </a:p>
        </p:txBody>
      </p:sp>
      <p:sp>
        <p:nvSpPr>
          <p:cNvPr id="80" name="Google Shape;80;p13"/>
          <p:cNvSpPr txBox="1">
            <a:spLocks noGrp="1"/>
          </p:cNvSpPr>
          <p:nvPr>
            <p:ph type="title" idx="4"/>
          </p:nvPr>
        </p:nvSpPr>
        <p:spPr>
          <a:xfrm>
            <a:off x="1662000" y="3098950"/>
            <a:ext cx="26670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81" name="Google Shape;81;p13"/>
          <p:cNvSpPr txBox="1">
            <a:spLocks noGrp="1"/>
          </p:cNvSpPr>
          <p:nvPr>
            <p:ph type="title" idx="5" hasCustomPrompt="1"/>
          </p:nvPr>
        </p:nvSpPr>
        <p:spPr>
          <a:xfrm>
            <a:off x="766725" y="3149025"/>
            <a:ext cx="904800" cy="584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32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82" name="Google Shape;82;p13"/>
          <p:cNvSpPr txBox="1">
            <a:spLocks noGrp="1"/>
          </p:cNvSpPr>
          <p:nvPr>
            <p:ph type="subTitle" idx="6"/>
          </p:nvPr>
        </p:nvSpPr>
        <p:spPr>
          <a:xfrm>
            <a:off x="1662000" y="3495675"/>
            <a:ext cx="2276700" cy="5844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83" name="Google Shape;83;p13"/>
          <p:cNvSpPr txBox="1">
            <a:spLocks noGrp="1"/>
          </p:cNvSpPr>
          <p:nvPr>
            <p:ph type="title" idx="7"/>
          </p:nvPr>
        </p:nvSpPr>
        <p:spPr>
          <a:xfrm>
            <a:off x="5652975" y="1536850"/>
            <a:ext cx="27243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84" name="Google Shape;84;p13"/>
          <p:cNvSpPr txBox="1">
            <a:spLocks noGrp="1"/>
          </p:cNvSpPr>
          <p:nvPr>
            <p:ph type="title" idx="8" hasCustomPrompt="1"/>
          </p:nvPr>
        </p:nvSpPr>
        <p:spPr>
          <a:xfrm>
            <a:off x="4757625" y="1586925"/>
            <a:ext cx="904800" cy="584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32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85" name="Google Shape;85;p13"/>
          <p:cNvSpPr txBox="1">
            <a:spLocks noGrp="1"/>
          </p:cNvSpPr>
          <p:nvPr>
            <p:ph type="subTitle" idx="9"/>
          </p:nvPr>
        </p:nvSpPr>
        <p:spPr>
          <a:xfrm>
            <a:off x="5652975" y="1933575"/>
            <a:ext cx="2276700" cy="5844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86" name="Google Shape;86;p13"/>
          <p:cNvSpPr txBox="1">
            <a:spLocks noGrp="1"/>
          </p:cNvSpPr>
          <p:nvPr>
            <p:ph type="title" idx="13"/>
          </p:nvPr>
        </p:nvSpPr>
        <p:spPr>
          <a:xfrm>
            <a:off x="5652975" y="3098950"/>
            <a:ext cx="27243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87" name="Google Shape;87;p13"/>
          <p:cNvSpPr txBox="1">
            <a:spLocks noGrp="1"/>
          </p:cNvSpPr>
          <p:nvPr>
            <p:ph type="title" idx="14" hasCustomPrompt="1"/>
          </p:nvPr>
        </p:nvSpPr>
        <p:spPr>
          <a:xfrm>
            <a:off x="4757700" y="3149025"/>
            <a:ext cx="904800" cy="584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32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88" name="Google Shape;88;p13"/>
          <p:cNvSpPr txBox="1">
            <a:spLocks noGrp="1"/>
          </p:cNvSpPr>
          <p:nvPr>
            <p:ph type="subTitle" idx="15"/>
          </p:nvPr>
        </p:nvSpPr>
        <p:spPr>
          <a:xfrm>
            <a:off x="5652975" y="3495675"/>
            <a:ext cx="2276700" cy="5844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hree columns 1">
  <p:cSld name="CUSTOM_1_1">
    <p:spTree>
      <p:nvGrpSpPr>
        <p:cNvPr id="1" name="Shape 111"/>
        <p:cNvGrpSpPr/>
        <p:nvPr/>
      </p:nvGrpSpPr>
      <p:grpSpPr>
        <a:xfrm>
          <a:off x="0" y="0"/>
          <a:ext cx="0" cy="0"/>
          <a:chOff x="0" y="0"/>
          <a:chExt cx="0" cy="0"/>
        </a:xfrm>
      </p:grpSpPr>
      <p:sp>
        <p:nvSpPr>
          <p:cNvPr id="112" name="Google Shape;112;p16"/>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13" name="Google Shape;113;p16"/>
          <p:cNvSpPr txBox="1">
            <a:spLocks noGrp="1"/>
          </p:cNvSpPr>
          <p:nvPr>
            <p:ph type="title" idx="2"/>
          </p:nvPr>
        </p:nvSpPr>
        <p:spPr>
          <a:xfrm>
            <a:off x="5716125" y="3559175"/>
            <a:ext cx="2726400" cy="468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14" name="Google Shape;114;p16"/>
          <p:cNvSpPr txBox="1">
            <a:spLocks noGrp="1"/>
          </p:cNvSpPr>
          <p:nvPr>
            <p:ph type="subTitle" idx="1"/>
          </p:nvPr>
        </p:nvSpPr>
        <p:spPr>
          <a:xfrm>
            <a:off x="5716125" y="3955900"/>
            <a:ext cx="2726400" cy="7716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15" name="Google Shape;115;p16"/>
          <p:cNvSpPr txBox="1">
            <a:spLocks noGrp="1"/>
          </p:cNvSpPr>
          <p:nvPr>
            <p:ph type="title" idx="3"/>
          </p:nvPr>
        </p:nvSpPr>
        <p:spPr>
          <a:xfrm>
            <a:off x="5716134" y="2238450"/>
            <a:ext cx="2726400" cy="468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16" name="Google Shape;116;p16"/>
          <p:cNvSpPr txBox="1">
            <a:spLocks noGrp="1"/>
          </p:cNvSpPr>
          <p:nvPr>
            <p:ph type="subTitle" idx="4"/>
          </p:nvPr>
        </p:nvSpPr>
        <p:spPr>
          <a:xfrm>
            <a:off x="5716134" y="2635175"/>
            <a:ext cx="2726400" cy="7716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17" name="Google Shape;117;p16"/>
          <p:cNvSpPr txBox="1">
            <a:spLocks noGrp="1"/>
          </p:cNvSpPr>
          <p:nvPr>
            <p:ph type="title" idx="5"/>
          </p:nvPr>
        </p:nvSpPr>
        <p:spPr>
          <a:xfrm>
            <a:off x="5716118" y="917725"/>
            <a:ext cx="2726400" cy="468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18" name="Google Shape;118;p16"/>
          <p:cNvSpPr txBox="1">
            <a:spLocks noGrp="1"/>
          </p:cNvSpPr>
          <p:nvPr>
            <p:ph type="subTitle" idx="6"/>
          </p:nvPr>
        </p:nvSpPr>
        <p:spPr>
          <a:xfrm>
            <a:off x="5716118" y="1314450"/>
            <a:ext cx="2726400" cy="7716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grpSp>
        <p:nvGrpSpPr>
          <p:cNvPr id="119" name="Google Shape;119;p16"/>
          <p:cNvGrpSpPr/>
          <p:nvPr/>
        </p:nvGrpSpPr>
        <p:grpSpPr>
          <a:xfrm>
            <a:off x="-25" y="0"/>
            <a:ext cx="9144020" cy="342900"/>
            <a:chOff x="-25" y="0"/>
            <a:chExt cx="9144020" cy="342900"/>
          </a:xfrm>
        </p:grpSpPr>
        <p:sp>
          <p:nvSpPr>
            <p:cNvPr id="120" name="Google Shape;120;p16"/>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 name="Google Shape;121;p16"/>
            <p:cNvGrpSpPr/>
            <p:nvPr/>
          </p:nvGrpSpPr>
          <p:grpSpPr>
            <a:xfrm>
              <a:off x="215975" y="111150"/>
              <a:ext cx="642950" cy="120600"/>
              <a:chOff x="215975" y="152625"/>
              <a:chExt cx="642950" cy="120600"/>
            </a:xfrm>
          </p:grpSpPr>
          <p:sp>
            <p:nvSpPr>
              <p:cNvPr id="122" name="Google Shape;122;p16"/>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6"/>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6"/>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p:cSld name="CUSTOM_6">
    <p:spTree>
      <p:nvGrpSpPr>
        <p:cNvPr id="1" name="Shape 281"/>
        <p:cNvGrpSpPr/>
        <p:nvPr/>
      </p:nvGrpSpPr>
      <p:grpSpPr>
        <a:xfrm>
          <a:off x="0" y="0"/>
          <a:ext cx="0" cy="0"/>
          <a:chOff x="0" y="0"/>
          <a:chExt cx="0" cy="0"/>
        </a:xfrm>
      </p:grpSpPr>
      <p:grpSp>
        <p:nvGrpSpPr>
          <p:cNvPr id="282" name="Google Shape;282;p29"/>
          <p:cNvGrpSpPr/>
          <p:nvPr/>
        </p:nvGrpSpPr>
        <p:grpSpPr>
          <a:xfrm>
            <a:off x="-25" y="0"/>
            <a:ext cx="9144020" cy="342900"/>
            <a:chOff x="-25" y="0"/>
            <a:chExt cx="9144020" cy="342900"/>
          </a:xfrm>
        </p:grpSpPr>
        <p:sp>
          <p:nvSpPr>
            <p:cNvPr id="283" name="Google Shape;283;p29"/>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4" name="Google Shape;284;p29"/>
            <p:cNvGrpSpPr/>
            <p:nvPr/>
          </p:nvGrpSpPr>
          <p:grpSpPr>
            <a:xfrm>
              <a:off x="215975" y="111150"/>
              <a:ext cx="642950" cy="120600"/>
              <a:chOff x="215975" y="152625"/>
              <a:chExt cx="642950" cy="120600"/>
            </a:xfrm>
          </p:grpSpPr>
          <p:sp>
            <p:nvSpPr>
              <p:cNvPr id="285" name="Google Shape;285;p29"/>
              <p:cNvSpPr/>
              <p:nvPr/>
            </p:nvSpPr>
            <p:spPr>
              <a:xfrm>
                <a:off x="215975" y="152625"/>
                <a:ext cx="120600" cy="120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9"/>
              <p:cNvSpPr/>
              <p:nvPr/>
            </p:nvSpPr>
            <p:spPr>
              <a:xfrm>
                <a:off x="477150" y="152625"/>
                <a:ext cx="120600" cy="120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9"/>
              <p:cNvSpPr/>
              <p:nvPr/>
            </p:nvSpPr>
            <p:spPr>
              <a:xfrm>
                <a:off x="738325" y="152625"/>
                <a:ext cx="120600" cy="120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1">
  <p:cSld name="CUSTOM_6_1">
    <p:spTree>
      <p:nvGrpSpPr>
        <p:cNvPr id="1" name="Shape 288"/>
        <p:cNvGrpSpPr/>
        <p:nvPr/>
      </p:nvGrpSpPr>
      <p:grpSpPr>
        <a:xfrm>
          <a:off x="0" y="0"/>
          <a:ext cx="0" cy="0"/>
          <a:chOff x="0" y="0"/>
          <a:chExt cx="0" cy="0"/>
        </a:xfrm>
      </p:grpSpPr>
      <p:grpSp>
        <p:nvGrpSpPr>
          <p:cNvPr id="289" name="Google Shape;289;p30"/>
          <p:cNvGrpSpPr/>
          <p:nvPr/>
        </p:nvGrpSpPr>
        <p:grpSpPr>
          <a:xfrm>
            <a:off x="-25" y="0"/>
            <a:ext cx="9144020" cy="342900"/>
            <a:chOff x="-25" y="0"/>
            <a:chExt cx="9144020" cy="342900"/>
          </a:xfrm>
        </p:grpSpPr>
        <p:sp>
          <p:nvSpPr>
            <p:cNvPr id="290" name="Google Shape;290;p30"/>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1" name="Google Shape;291;p30"/>
            <p:cNvGrpSpPr/>
            <p:nvPr/>
          </p:nvGrpSpPr>
          <p:grpSpPr>
            <a:xfrm>
              <a:off x="215975" y="111150"/>
              <a:ext cx="642950" cy="120600"/>
              <a:chOff x="215975" y="152625"/>
              <a:chExt cx="642950" cy="120600"/>
            </a:xfrm>
          </p:grpSpPr>
          <p:sp>
            <p:nvSpPr>
              <p:cNvPr id="292" name="Google Shape;292;p30"/>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0"/>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0"/>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5" name="Google Shape;295;p30"/>
          <p:cNvGrpSpPr/>
          <p:nvPr/>
        </p:nvGrpSpPr>
        <p:grpSpPr>
          <a:xfrm>
            <a:off x="66650" y="204750"/>
            <a:ext cx="9077378" cy="4938900"/>
            <a:chOff x="104750" y="204750"/>
            <a:chExt cx="9077378" cy="4938900"/>
          </a:xfrm>
        </p:grpSpPr>
        <p:grpSp>
          <p:nvGrpSpPr>
            <p:cNvPr id="296" name="Google Shape;296;p30"/>
            <p:cNvGrpSpPr/>
            <p:nvPr/>
          </p:nvGrpSpPr>
          <p:grpSpPr>
            <a:xfrm>
              <a:off x="104750" y="206700"/>
              <a:ext cx="9077378" cy="342900"/>
              <a:chOff x="-25" y="0"/>
              <a:chExt cx="9182983" cy="342900"/>
            </a:xfrm>
          </p:grpSpPr>
          <p:sp>
            <p:nvSpPr>
              <p:cNvPr id="297" name="Google Shape;297;p30"/>
              <p:cNvSpPr/>
              <p:nvPr/>
            </p:nvSpPr>
            <p:spPr>
              <a:xfrm>
                <a:off x="-25" y="0"/>
                <a:ext cx="9182983"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 name="Google Shape;298;p30"/>
              <p:cNvGrpSpPr/>
              <p:nvPr/>
            </p:nvGrpSpPr>
            <p:grpSpPr>
              <a:xfrm>
                <a:off x="215975" y="111150"/>
                <a:ext cx="642950" cy="120600"/>
                <a:chOff x="215975" y="152625"/>
                <a:chExt cx="642950" cy="120600"/>
              </a:xfrm>
            </p:grpSpPr>
            <p:sp>
              <p:nvSpPr>
                <p:cNvPr id="299" name="Google Shape;299;p30"/>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0"/>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0"/>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302" name="Google Shape;302;p30"/>
            <p:cNvCxnSpPr/>
            <p:nvPr/>
          </p:nvCxnSpPr>
          <p:spPr>
            <a:xfrm>
              <a:off x="104775" y="204750"/>
              <a:ext cx="0" cy="4938900"/>
            </a:xfrm>
            <a:prstGeom prst="straightConnector1">
              <a:avLst/>
            </a:prstGeom>
            <a:noFill/>
            <a:ln w="9525" cap="flat" cmpd="sng">
              <a:solidFill>
                <a:schemeClr val="accent1"/>
              </a:solidFill>
              <a:prstDash val="solid"/>
              <a:round/>
              <a:headEnd type="none" w="med" len="med"/>
              <a:tailEnd type="none" w="med" len="med"/>
            </a:ln>
          </p:spPr>
        </p:cxnSp>
      </p:grpSp>
      <p:grpSp>
        <p:nvGrpSpPr>
          <p:cNvPr id="303" name="Google Shape;303;p30"/>
          <p:cNvGrpSpPr/>
          <p:nvPr/>
        </p:nvGrpSpPr>
        <p:grpSpPr>
          <a:xfrm>
            <a:off x="157050" y="405675"/>
            <a:ext cx="8986935" cy="4747800"/>
            <a:chOff x="104746" y="204750"/>
            <a:chExt cx="8986935" cy="4747800"/>
          </a:xfrm>
        </p:grpSpPr>
        <p:grpSp>
          <p:nvGrpSpPr>
            <p:cNvPr id="304" name="Google Shape;304;p30"/>
            <p:cNvGrpSpPr/>
            <p:nvPr/>
          </p:nvGrpSpPr>
          <p:grpSpPr>
            <a:xfrm>
              <a:off x="104746" y="206700"/>
              <a:ext cx="8986935" cy="342900"/>
              <a:chOff x="-29" y="0"/>
              <a:chExt cx="9091487" cy="342900"/>
            </a:xfrm>
          </p:grpSpPr>
          <p:sp>
            <p:nvSpPr>
              <p:cNvPr id="305" name="Google Shape;305;p30"/>
              <p:cNvSpPr/>
              <p:nvPr/>
            </p:nvSpPr>
            <p:spPr>
              <a:xfrm>
                <a:off x="-29" y="0"/>
                <a:ext cx="9091487"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6" name="Google Shape;306;p30"/>
              <p:cNvGrpSpPr/>
              <p:nvPr/>
            </p:nvGrpSpPr>
            <p:grpSpPr>
              <a:xfrm>
                <a:off x="215975" y="111150"/>
                <a:ext cx="642950" cy="120600"/>
                <a:chOff x="215975" y="152625"/>
                <a:chExt cx="642950" cy="120600"/>
              </a:xfrm>
            </p:grpSpPr>
            <p:sp>
              <p:nvSpPr>
                <p:cNvPr id="307" name="Google Shape;307;p30"/>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0"/>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0"/>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310" name="Google Shape;310;p30"/>
            <p:cNvCxnSpPr/>
            <p:nvPr/>
          </p:nvCxnSpPr>
          <p:spPr>
            <a:xfrm>
              <a:off x="104775" y="204750"/>
              <a:ext cx="0" cy="4747800"/>
            </a:xfrm>
            <a:prstGeom prst="straightConnector1">
              <a:avLst/>
            </a:prstGeom>
            <a:noFill/>
            <a:ln w="9525" cap="flat" cmpd="sng">
              <a:solidFill>
                <a:schemeClr val="accent1"/>
              </a:solidFill>
              <a:prstDash val="solid"/>
              <a:round/>
              <a:headEnd type="none" w="med" len="med"/>
              <a:tailEnd type="none" w="med" len="med"/>
            </a:ln>
          </p:spPr>
        </p:cxn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4300" y="549600"/>
            <a:ext cx="7715400" cy="4680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2800"/>
              <a:buFont typeface="Alata"/>
              <a:buNone/>
              <a:defRPr sz="2800">
                <a:solidFill>
                  <a:schemeClr val="dk1"/>
                </a:solidFill>
                <a:latin typeface="Alata"/>
                <a:ea typeface="Alata"/>
                <a:cs typeface="Alata"/>
                <a:sym typeface="Alata"/>
              </a:defRPr>
            </a:lvl1pPr>
            <a:lvl2pPr lvl="1">
              <a:lnSpc>
                <a:spcPct val="100000"/>
              </a:lnSpc>
              <a:spcBef>
                <a:spcPts val="0"/>
              </a:spcBef>
              <a:spcAft>
                <a:spcPts val="0"/>
              </a:spcAft>
              <a:buClr>
                <a:schemeClr val="dk1"/>
              </a:buClr>
              <a:buSzPts val="2800"/>
              <a:buNone/>
              <a:defRPr sz="2800">
                <a:solidFill>
                  <a:schemeClr val="dk1"/>
                </a:solidFill>
              </a:defRPr>
            </a:lvl2pPr>
            <a:lvl3pPr lvl="2">
              <a:lnSpc>
                <a:spcPct val="100000"/>
              </a:lnSpc>
              <a:spcBef>
                <a:spcPts val="0"/>
              </a:spcBef>
              <a:spcAft>
                <a:spcPts val="0"/>
              </a:spcAft>
              <a:buClr>
                <a:schemeClr val="dk1"/>
              </a:buClr>
              <a:buSzPts val="2800"/>
              <a:buNone/>
              <a:defRPr sz="2800">
                <a:solidFill>
                  <a:schemeClr val="dk1"/>
                </a:solidFill>
              </a:defRPr>
            </a:lvl3pPr>
            <a:lvl4pPr lvl="3">
              <a:lnSpc>
                <a:spcPct val="100000"/>
              </a:lnSpc>
              <a:spcBef>
                <a:spcPts val="0"/>
              </a:spcBef>
              <a:spcAft>
                <a:spcPts val="0"/>
              </a:spcAft>
              <a:buClr>
                <a:schemeClr val="dk1"/>
              </a:buClr>
              <a:buSzPts val="2800"/>
              <a:buNone/>
              <a:defRPr sz="2800">
                <a:solidFill>
                  <a:schemeClr val="dk1"/>
                </a:solidFill>
              </a:defRPr>
            </a:lvl4pPr>
            <a:lvl5pPr lvl="4">
              <a:lnSpc>
                <a:spcPct val="100000"/>
              </a:lnSpc>
              <a:spcBef>
                <a:spcPts val="0"/>
              </a:spcBef>
              <a:spcAft>
                <a:spcPts val="0"/>
              </a:spcAft>
              <a:buClr>
                <a:schemeClr val="dk1"/>
              </a:buClr>
              <a:buSzPts val="2800"/>
              <a:buNone/>
              <a:defRPr sz="2800">
                <a:solidFill>
                  <a:schemeClr val="dk1"/>
                </a:solidFill>
              </a:defRPr>
            </a:lvl5pPr>
            <a:lvl6pPr lvl="5">
              <a:lnSpc>
                <a:spcPct val="100000"/>
              </a:lnSpc>
              <a:spcBef>
                <a:spcPts val="0"/>
              </a:spcBef>
              <a:spcAft>
                <a:spcPts val="0"/>
              </a:spcAft>
              <a:buClr>
                <a:schemeClr val="dk1"/>
              </a:buClr>
              <a:buSzPts val="2800"/>
              <a:buNone/>
              <a:defRPr sz="2800">
                <a:solidFill>
                  <a:schemeClr val="dk1"/>
                </a:solidFill>
              </a:defRPr>
            </a:lvl6pPr>
            <a:lvl7pPr lvl="6">
              <a:lnSpc>
                <a:spcPct val="100000"/>
              </a:lnSpc>
              <a:spcBef>
                <a:spcPts val="0"/>
              </a:spcBef>
              <a:spcAft>
                <a:spcPts val="0"/>
              </a:spcAft>
              <a:buClr>
                <a:schemeClr val="dk1"/>
              </a:buClr>
              <a:buSzPts val="2800"/>
              <a:buNone/>
              <a:defRPr sz="2800">
                <a:solidFill>
                  <a:schemeClr val="dk1"/>
                </a:solidFill>
              </a:defRPr>
            </a:lvl7pPr>
            <a:lvl8pPr lvl="7">
              <a:lnSpc>
                <a:spcPct val="100000"/>
              </a:lnSpc>
              <a:spcBef>
                <a:spcPts val="0"/>
              </a:spcBef>
              <a:spcAft>
                <a:spcPts val="0"/>
              </a:spcAft>
              <a:buClr>
                <a:schemeClr val="dk1"/>
              </a:buClr>
              <a:buSzPts val="2800"/>
              <a:buNone/>
              <a:defRPr sz="2800">
                <a:solidFill>
                  <a:schemeClr val="dk1"/>
                </a:solidFill>
              </a:defRPr>
            </a:lvl8pPr>
            <a:lvl9pPr lvl="8">
              <a:lnSpc>
                <a:spcPct val="100000"/>
              </a:lnSpc>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14300" y="1152475"/>
            <a:ext cx="7715400" cy="3416400"/>
          </a:xfrm>
          <a:prstGeom prst="rect">
            <a:avLst/>
          </a:prstGeom>
          <a:noFill/>
          <a:ln>
            <a:noFill/>
          </a:ln>
        </p:spPr>
        <p:txBody>
          <a:bodyPr spcFirstLastPara="1" wrap="square" lIns="91425" tIns="91425" rIns="91425" bIns="91425" anchor="t" anchorCtr="0">
            <a:noAutofit/>
          </a:bodyPr>
          <a:lstStyle>
            <a:lvl1pPr marL="457200" lvl="0"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1pPr>
            <a:lvl2pPr marL="914400" lvl="1"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2pPr>
            <a:lvl3pPr marL="1371600" lvl="2"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3pPr>
            <a:lvl4pPr marL="1828800" lvl="3"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4pPr>
            <a:lvl5pPr marL="2286000" lvl="4"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5pPr>
            <a:lvl6pPr marL="2743200" lvl="5"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6pPr>
            <a:lvl7pPr marL="3200400" lvl="6"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7pPr>
            <a:lvl8pPr marL="3657600" lvl="7"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8pPr>
            <a:lvl9pPr marL="4114800" lvl="8"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3" r:id="rId3"/>
    <p:sldLayoutId id="2147483658" r:id="rId4"/>
    <p:sldLayoutId id="2147483659" r:id="rId5"/>
    <p:sldLayoutId id="2147483662" r:id="rId6"/>
    <p:sldLayoutId id="2147483675" r:id="rId7"/>
    <p:sldLayoutId id="2147483676"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5.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5.xml"/><Relationship Id="rId4" Type="http://schemas.openxmlformats.org/officeDocument/2006/relationships/image" Target="../media/image20.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grpSp>
        <p:nvGrpSpPr>
          <p:cNvPr id="319" name="Google Shape;319;p33"/>
          <p:cNvGrpSpPr/>
          <p:nvPr/>
        </p:nvGrpSpPr>
        <p:grpSpPr>
          <a:xfrm>
            <a:off x="4714028" y="873441"/>
            <a:ext cx="4509041" cy="3554532"/>
            <a:chOff x="4398025" y="622868"/>
            <a:chExt cx="4671130" cy="3682308"/>
          </a:xfrm>
        </p:grpSpPr>
        <p:sp>
          <p:nvSpPr>
            <p:cNvPr id="320" name="Google Shape;320;p33"/>
            <p:cNvSpPr/>
            <p:nvPr/>
          </p:nvSpPr>
          <p:spPr>
            <a:xfrm>
              <a:off x="7506382" y="781174"/>
              <a:ext cx="689050" cy="684983"/>
            </a:xfrm>
            <a:custGeom>
              <a:avLst/>
              <a:gdLst/>
              <a:ahLst/>
              <a:cxnLst/>
              <a:rect l="l" t="t" r="r" b="b"/>
              <a:pathLst>
                <a:path w="9148" h="9094" extrusionOk="0">
                  <a:moveTo>
                    <a:pt x="4561" y="2153"/>
                  </a:moveTo>
                  <a:cubicBezTo>
                    <a:pt x="4628" y="2153"/>
                    <a:pt x="4697" y="2157"/>
                    <a:pt x="4770" y="2164"/>
                  </a:cubicBezTo>
                  <a:cubicBezTo>
                    <a:pt x="4799" y="2164"/>
                    <a:pt x="4828" y="2164"/>
                    <a:pt x="4871" y="2179"/>
                  </a:cubicBezTo>
                  <a:lnTo>
                    <a:pt x="4972" y="2193"/>
                  </a:lnTo>
                  <a:cubicBezTo>
                    <a:pt x="5001" y="2193"/>
                    <a:pt x="5030" y="2193"/>
                    <a:pt x="5074" y="2208"/>
                  </a:cubicBezTo>
                  <a:cubicBezTo>
                    <a:pt x="5146" y="2222"/>
                    <a:pt x="5233" y="2251"/>
                    <a:pt x="5320" y="2280"/>
                  </a:cubicBezTo>
                  <a:lnTo>
                    <a:pt x="5393" y="2295"/>
                  </a:lnTo>
                  <a:cubicBezTo>
                    <a:pt x="5494" y="2338"/>
                    <a:pt x="5610" y="2382"/>
                    <a:pt x="5712" y="2440"/>
                  </a:cubicBezTo>
                  <a:cubicBezTo>
                    <a:pt x="5755" y="2469"/>
                    <a:pt x="5784" y="2483"/>
                    <a:pt x="5813" y="2498"/>
                  </a:cubicBezTo>
                  <a:cubicBezTo>
                    <a:pt x="5842" y="2527"/>
                    <a:pt x="5886" y="2541"/>
                    <a:pt x="5915" y="2570"/>
                  </a:cubicBezTo>
                  <a:lnTo>
                    <a:pt x="6002" y="2628"/>
                  </a:lnTo>
                  <a:lnTo>
                    <a:pt x="6016" y="2643"/>
                  </a:lnTo>
                  <a:cubicBezTo>
                    <a:pt x="6045" y="2657"/>
                    <a:pt x="6074" y="2686"/>
                    <a:pt x="6103" y="2715"/>
                  </a:cubicBezTo>
                  <a:cubicBezTo>
                    <a:pt x="6132" y="2730"/>
                    <a:pt x="6161" y="2759"/>
                    <a:pt x="6190" y="2788"/>
                  </a:cubicBezTo>
                  <a:cubicBezTo>
                    <a:pt x="6248" y="2845"/>
                    <a:pt x="6306" y="2903"/>
                    <a:pt x="6364" y="2961"/>
                  </a:cubicBezTo>
                  <a:cubicBezTo>
                    <a:pt x="6379" y="2990"/>
                    <a:pt x="6408" y="3005"/>
                    <a:pt x="6422" y="3034"/>
                  </a:cubicBezTo>
                  <a:cubicBezTo>
                    <a:pt x="6466" y="3077"/>
                    <a:pt x="6495" y="3121"/>
                    <a:pt x="6524" y="3164"/>
                  </a:cubicBezTo>
                  <a:lnTo>
                    <a:pt x="6567" y="3222"/>
                  </a:lnTo>
                  <a:cubicBezTo>
                    <a:pt x="6625" y="3309"/>
                    <a:pt x="6668" y="3382"/>
                    <a:pt x="6712" y="3469"/>
                  </a:cubicBezTo>
                  <a:cubicBezTo>
                    <a:pt x="6726" y="3498"/>
                    <a:pt x="6741" y="3527"/>
                    <a:pt x="6755" y="3556"/>
                  </a:cubicBezTo>
                  <a:lnTo>
                    <a:pt x="6770" y="3570"/>
                  </a:lnTo>
                  <a:cubicBezTo>
                    <a:pt x="6784" y="3614"/>
                    <a:pt x="6799" y="3643"/>
                    <a:pt x="6813" y="3686"/>
                  </a:cubicBezTo>
                  <a:lnTo>
                    <a:pt x="6813" y="3701"/>
                  </a:lnTo>
                  <a:cubicBezTo>
                    <a:pt x="6828" y="3730"/>
                    <a:pt x="6828" y="3759"/>
                    <a:pt x="6842" y="3788"/>
                  </a:cubicBezTo>
                  <a:cubicBezTo>
                    <a:pt x="6857" y="3802"/>
                    <a:pt x="6857" y="3817"/>
                    <a:pt x="6857" y="3846"/>
                  </a:cubicBezTo>
                  <a:cubicBezTo>
                    <a:pt x="6886" y="3918"/>
                    <a:pt x="6900" y="3991"/>
                    <a:pt x="6929" y="4078"/>
                  </a:cubicBezTo>
                  <a:cubicBezTo>
                    <a:pt x="6929" y="4107"/>
                    <a:pt x="6929" y="4121"/>
                    <a:pt x="6944" y="4150"/>
                  </a:cubicBezTo>
                  <a:cubicBezTo>
                    <a:pt x="6944" y="4208"/>
                    <a:pt x="6958" y="4266"/>
                    <a:pt x="6973" y="4324"/>
                  </a:cubicBezTo>
                  <a:cubicBezTo>
                    <a:pt x="6973" y="4382"/>
                    <a:pt x="6973" y="4498"/>
                    <a:pt x="6973" y="4585"/>
                  </a:cubicBezTo>
                  <a:cubicBezTo>
                    <a:pt x="6973" y="4657"/>
                    <a:pt x="6987" y="4701"/>
                    <a:pt x="6987" y="4788"/>
                  </a:cubicBezTo>
                  <a:cubicBezTo>
                    <a:pt x="6987" y="4788"/>
                    <a:pt x="6987" y="4802"/>
                    <a:pt x="6987" y="4802"/>
                  </a:cubicBezTo>
                  <a:lnTo>
                    <a:pt x="6973" y="4933"/>
                  </a:lnTo>
                  <a:cubicBezTo>
                    <a:pt x="6973" y="4976"/>
                    <a:pt x="6958" y="5005"/>
                    <a:pt x="6944" y="5049"/>
                  </a:cubicBezTo>
                  <a:cubicBezTo>
                    <a:pt x="6929" y="5136"/>
                    <a:pt x="6900" y="5208"/>
                    <a:pt x="6871" y="5295"/>
                  </a:cubicBezTo>
                  <a:cubicBezTo>
                    <a:pt x="6857" y="5339"/>
                    <a:pt x="6842" y="5382"/>
                    <a:pt x="6828" y="5426"/>
                  </a:cubicBezTo>
                  <a:cubicBezTo>
                    <a:pt x="6813" y="5484"/>
                    <a:pt x="6799" y="5513"/>
                    <a:pt x="6770" y="5556"/>
                  </a:cubicBezTo>
                  <a:lnTo>
                    <a:pt x="6726" y="5643"/>
                  </a:lnTo>
                  <a:cubicBezTo>
                    <a:pt x="6697" y="5716"/>
                    <a:pt x="6639" y="5788"/>
                    <a:pt x="6596" y="5861"/>
                  </a:cubicBezTo>
                  <a:lnTo>
                    <a:pt x="6553" y="5919"/>
                  </a:lnTo>
                  <a:cubicBezTo>
                    <a:pt x="6553" y="5933"/>
                    <a:pt x="6553" y="5948"/>
                    <a:pt x="6538" y="5948"/>
                  </a:cubicBezTo>
                  <a:lnTo>
                    <a:pt x="6495" y="6020"/>
                  </a:lnTo>
                  <a:lnTo>
                    <a:pt x="6422" y="6093"/>
                  </a:lnTo>
                  <a:cubicBezTo>
                    <a:pt x="6379" y="6151"/>
                    <a:pt x="6335" y="6194"/>
                    <a:pt x="6292" y="6237"/>
                  </a:cubicBezTo>
                  <a:cubicBezTo>
                    <a:pt x="6263" y="6266"/>
                    <a:pt x="6248" y="6281"/>
                    <a:pt x="6219" y="6310"/>
                  </a:cubicBezTo>
                  <a:lnTo>
                    <a:pt x="6161" y="6368"/>
                  </a:lnTo>
                  <a:lnTo>
                    <a:pt x="6060" y="6440"/>
                  </a:lnTo>
                  <a:cubicBezTo>
                    <a:pt x="5973" y="6513"/>
                    <a:pt x="5900" y="6571"/>
                    <a:pt x="5813" y="6614"/>
                  </a:cubicBezTo>
                  <a:lnTo>
                    <a:pt x="5726" y="6672"/>
                  </a:lnTo>
                  <a:lnTo>
                    <a:pt x="5625" y="6716"/>
                  </a:lnTo>
                  <a:lnTo>
                    <a:pt x="5538" y="6759"/>
                  </a:lnTo>
                  <a:lnTo>
                    <a:pt x="5378" y="6817"/>
                  </a:lnTo>
                  <a:cubicBezTo>
                    <a:pt x="5349" y="6832"/>
                    <a:pt x="5306" y="6846"/>
                    <a:pt x="5277" y="6846"/>
                  </a:cubicBezTo>
                  <a:cubicBezTo>
                    <a:pt x="5219" y="6875"/>
                    <a:pt x="5146" y="6890"/>
                    <a:pt x="5088" y="6904"/>
                  </a:cubicBezTo>
                  <a:cubicBezTo>
                    <a:pt x="5045" y="6904"/>
                    <a:pt x="5016" y="6919"/>
                    <a:pt x="4987" y="6919"/>
                  </a:cubicBezTo>
                  <a:cubicBezTo>
                    <a:pt x="4944" y="6933"/>
                    <a:pt x="4915" y="6933"/>
                    <a:pt x="4886" y="6933"/>
                  </a:cubicBezTo>
                  <a:cubicBezTo>
                    <a:pt x="4763" y="6944"/>
                    <a:pt x="4640" y="6954"/>
                    <a:pt x="4517" y="6954"/>
                  </a:cubicBezTo>
                  <a:cubicBezTo>
                    <a:pt x="4466" y="6954"/>
                    <a:pt x="4415" y="6952"/>
                    <a:pt x="4364" y="6948"/>
                  </a:cubicBezTo>
                  <a:cubicBezTo>
                    <a:pt x="4335" y="6948"/>
                    <a:pt x="4306" y="6933"/>
                    <a:pt x="4277" y="6933"/>
                  </a:cubicBezTo>
                  <a:cubicBezTo>
                    <a:pt x="4233" y="6933"/>
                    <a:pt x="4204" y="6933"/>
                    <a:pt x="4175" y="6919"/>
                  </a:cubicBezTo>
                  <a:cubicBezTo>
                    <a:pt x="4132" y="6919"/>
                    <a:pt x="4103" y="6904"/>
                    <a:pt x="4074" y="6904"/>
                  </a:cubicBezTo>
                  <a:cubicBezTo>
                    <a:pt x="3958" y="6875"/>
                    <a:pt x="3842" y="6846"/>
                    <a:pt x="3726" y="6803"/>
                  </a:cubicBezTo>
                  <a:cubicBezTo>
                    <a:pt x="3697" y="6788"/>
                    <a:pt x="3668" y="6788"/>
                    <a:pt x="3624" y="6774"/>
                  </a:cubicBezTo>
                  <a:lnTo>
                    <a:pt x="3523" y="6730"/>
                  </a:lnTo>
                  <a:lnTo>
                    <a:pt x="3508" y="6730"/>
                  </a:lnTo>
                  <a:cubicBezTo>
                    <a:pt x="3479" y="6716"/>
                    <a:pt x="3450" y="6701"/>
                    <a:pt x="3407" y="6687"/>
                  </a:cubicBezTo>
                  <a:cubicBezTo>
                    <a:pt x="3349" y="6643"/>
                    <a:pt x="3277" y="6600"/>
                    <a:pt x="3219" y="6556"/>
                  </a:cubicBezTo>
                  <a:cubicBezTo>
                    <a:pt x="3175" y="6542"/>
                    <a:pt x="3146" y="6527"/>
                    <a:pt x="3117" y="6498"/>
                  </a:cubicBezTo>
                  <a:lnTo>
                    <a:pt x="3045" y="6440"/>
                  </a:lnTo>
                  <a:cubicBezTo>
                    <a:pt x="3001" y="6411"/>
                    <a:pt x="2972" y="6368"/>
                    <a:pt x="2929" y="6339"/>
                  </a:cubicBezTo>
                  <a:cubicBezTo>
                    <a:pt x="2900" y="6310"/>
                    <a:pt x="2871" y="6281"/>
                    <a:pt x="2827" y="6237"/>
                  </a:cubicBezTo>
                  <a:lnTo>
                    <a:pt x="2755" y="6151"/>
                  </a:lnTo>
                  <a:cubicBezTo>
                    <a:pt x="2653" y="6049"/>
                    <a:pt x="2581" y="5933"/>
                    <a:pt x="2494" y="5817"/>
                  </a:cubicBezTo>
                  <a:cubicBezTo>
                    <a:pt x="2479" y="5774"/>
                    <a:pt x="2465" y="5745"/>
                    <a:pt x="2436" y="5716"/>
                  </a:cubicBezTo>
                  <a:cubicBezTo>
                    <a:pt x="2421" y="5672"/>
                    <a:pt x="2392" y="5629"/>
                    <a:pt x="2378" y="5600"/>
                  </a:cubicBezTo>
                  <a:cubicBezTo>
                    <a:pt x="2363" y="5556"/>
                    <a:pt x="2363" y="5556"/>
                    <a:pt x="2349" y="5527"/>
                  </a:cubicBezTo>
                  <a:cubicBezTo>
                    <a:pt x="2349" y="5513"/>
                    <a:pt x="2334" y="5498"/>
                    <a:pt x="2334" y="5484"/>
                  </a:cubicBezTo>
                  <a:cubicBezTo>
                    <a:pt x="2334" y="5469"/>
                    <a:pt x="2320" y="5440"/>
                    <a:pt x="2305" y="5426"/>
                  </a:cubicBezTo>
                  <a:cubicBezTo>
                    <a:pt x="2305" y="5397"/>
                    <a:pt x="2291" y="5368"/>
                    <a:pt x="2276" y="5339"/>
                  </a:cubicBezTo>
                  <a:cubicBezTo>
                    <a:pt x="2276" y="5339"/>
                    <a:pt x="2276" y="5324"/>
                    <a:pt x="2276" y="5310"/>
                  </a:cubicBezTo>
                  <a:cubicBezTo>
                    <a:pt x="2262" y="5281"/>
                    <a:pt x="2247" y="5252"/>
                    <a:pt x="2247" y="5223"/>
                  </a:cubicBezTo>
                  <a:cubicBezTo>
                    <a:pt x="2233" y="5165"/>
                    <a:pt x="2218" y="5121"/>
                    <a:pt x="2204" y="5063"/>
                  </a:cubicBezTo>
                  <a:cubicBezTo>
                    <a:pt x="2204" y="5034"/>
                    <a:pt x="2189" y="5005"/>
                    <a:pt x="2189" y="4976"/>
                  </a:cubicBezTo>
                  <a:cubicBezTo>
                    <a:pt x="2175" y="4918"/>
                    <a:pt x="2160" y="4860"/>
                    <a:pt x="2160" y="4802"/>
                  </a:cubicBezTo>
                  <a:cubicBezTo>
                    <a:pt x="2160" y="4730"/>
                    <a:pt x="2146" y="4643"/>
                    <a:pt x="2146" y="4556"/>
                  </a:cubicBezTo>
                  <a:cubicBezTo>
                    <a:pt x="2146" y="4484"/>
                    <a:pt x="2160" y="4397"/>
                    <a:pt x="2160" y="4310"/>
                  </a:cubicBezTo>
                  <a:cubicBezTo>
                    <a:pt x="2160" y="4310"/>
                    <a:pt x="2160" y="4295"/>
                    <a:pt x="2160" y="4295"/>
                  </a:cubicBezTo>
                  <a:cubicBezTo>
                    <a:pt x="2160" y="4252"/>
                    <a:pt x="2175" y="4208"/>
                    <a:pt x="2175" y="4179"/>
                  </a:cubicBezTo>
                  <a:cubicBezTo>
                    <a:pt x="2189" y="4136"/>
                    <a:pt x="2189" y="4092"/>
                    <a:pt x="2204" y="4049"/>
                  </a:cubicBezTo>
                  <a:cubicBezTo>
                    <a:pt x="2218" y="3962"/>
                    <a:pt x="2247" y="3889"/>
                    <a:pt x="2262" y="3802"/>
                  </a:cubicBezTo>
                  <a:lnTo>
                    <a:pt x="2305" y="3715"/>
                  </a:lnTo>
                  <a:cubicBezTo>
                    <a:pt x="2305" y="3686"/>
                    <a:pt x="2320" y="3657"/>
                    <a:pt x="2334" y="3643"/>
                  </a:cubicBezTo>
                  <a:cubicBezTo>
                    <a:pt x="2334" y="3614"/>
                    <a:pt x="2349" y="3599"/>
                    <a:pt x="2349" y="3585"/>
                  </a:cubicBezTo>
                  <a:cubicBezTo>
                    <a:pt x="2363" y="3570"/>
                    <a:pt x="2378" y="3541"/>
                    <a:pt x="2378" y="3527"/>
                  </a:cubicBezTo>
                  <a:cubicBezTo>
                    <a:pt x="2407" y="3454"/>
                    <a:pt x="2450" y="3396"/>
                    <a:pt x="2479" y="3338"/>
                  </a:cubicBezTo>
                  <a:lnTo>
                    <a:pt x="2537" y="3251"/>
                  </a:lnTo>
                  <a:lnTo>
                    <a:pt x="2581" y="3179"/>
                  </a:lnTo>
                  <a:cubicBezTo>
                    <a:pt x="2610" y="3135"/>
                    <a:pt x="2639" y="3106"/>
                    <a:pt x="2668" y="3077"/>
                  </a:cubicBezTo>
                  <a:cubicBezTo>
                    <a:pt x="2697" y="3034"/>
                    <a:pt x="2711" y="3005"/>
                    <a:pt x="2740" y="2976"/>
                  </a:cubicBezTo>
                  <a:cubicBezTo>
                    <a:pt x="2769" y="2947"/>
                    <a:pt x="2798" y="2918"/>
                    <a:pt x="2827" y="2874"/>
                  </a:cubicBezTo>
                  <a:cubicBezTo>
                    <a:pt x="2987" y="2730"/>
                    <a:pt x="3146" y="2599"/>
                    <a:pt x="3334" y="2483"/>
                  </a:cubicBezTo>
                  <a:lnTo>
                    <a:pt x="3421" y="2440"/>
                  </a:lnTo>
                  <a:lnTo>
                    <a:pt x="3508" y="2396"/>
                  </a:lnTo>
                  <a:lnTo>
                    <a:pt x="3610" y="2353"/>
                  </a:lnTo>
                  <a:cubicBezTo>
                    <a:pt x="3653" y="2324"/>
                    <a:pt x="3711" y="2309"/>
                    <a:pt x="3769" y="2280"/>
                  </a:cubicBezTo>
                  <a:cubicBezTo>
                    <a:pt x="3798" y="2266"/>
                    <a:pt x="3827" y="2266"/>
                    <a:pt x="3856" y="2251"/>
                  </a:cubicBezTo>
                  <a:lnTo>
                    <a:pt x="3958" y="2222"/>
                  </a:lnTo>
                  <a:cubicBezTo>
                    <a:pt x="4016" y="2208"/>
                    <a:pt x="4088" y="2193"/>
                    <a:pt x="4161" y="2193"/>
                  </a:cubicBezTo>
                  <a:lnTo>
                    <a:pt x="4262" y="2179"/>
                  </a:lnTo>
                  <a:lnTo>
                    <a:pt x="4364" y="2164"/>
                  </a:lnTo>
                  <a:cubicBezTo>
                    <a:pt x="4429" y="2157"/>
                    <a:pt x="4494" y="2153"/>
                    <a:pt x="4561" y="2153"/>
                  </a:cubicBezTo>
                  <a:close/>
                  <a:moveTo>
                    <a:pt x="4588" y="1"/>
                  </a:moveTo>
                  <a:cubicBezTo>
                    <a:pt x="4422" y="1"/>
                    <a:pt x="4255" y="12"/>
                    <a:pt x="4088" y="33"/>
                  </a:cubicBezTo>
                  <a:cubicBezTo>
                    <a:pt x="3827" y="62"/>
                    <a:pt x="3624" y="309"/>
                    <a:pt x="3653" y="570"/>
                  </a:cubicBezTo>
                  <a:lnTo>
                    <a:pt x="3653" y="613"/>
                  </a:lnTo>
                  <a:cubicBezTo>
                    <a:pt x="3653" y="642"/>
                    <a:pt x="3653" y="657"/>
                    <a:pt x="3653" y="686"/>
                  </a:cubicBezTo>
                  <a:cubicBezTo>
                    <a:pt x="3653" y="874"/>
                    <a:pt x="3552" y="1048"/>
                    <a:pt x="3378" y="1135"/>
                  </a:cubicBezTo>
                  <a:lnTo>
                    <a:pt x="3334" y="1149"/>
                  </a:lnTo>
                  <a:lnTo>
                    <a:pt x="3190" y="1207"/>
                  </a:lnTo>
                  <a:lnTo>
                    <a:pt x="3059" y="1265"/>
                  </a:lnTo>
                  <a:lnTo>
                    <a:pt x="3030" y="1280"/>
                  </a:lnTo>
                  <a:cubicBezTo>
                    <a:pt x="2964" y="1306"/>
                    <a:pt x="2895" y="1319"/>
                    <a:pt x="2827" y="1319"/>
                  </a:cubicBezTo>
                  <a:cubicBezTo>
                    <a:pt x="2673" y="1319"/>
                    <a:pt x="2526" y="1252"/>
                    <a:pt x="2436" y="1121"/>
                  </a:cubicBezTo>
                  <a:cubicBezTo>
                    <a:pt x="2336" y="985"/>
                    <a:pt x="2185" y="917"/>
                    <a:pt x="2030" y="917"/>
                  </a:cubicBezTo>
                  <a:cubicBezTo>
                    <a:pt x="1937" y="917"/>
                    <a:pt x="1841" y="941"/>
                    <a:pt x="1754" y="990"/>
                  </a:cubicBezTo>
                  <a:lnTo>
                    <a:pt x="1711" y="1019"/>
                  </a:lnTo>
                  <a:cubicBezTo>
                    <a:pt x="1465" y="1222"/>
                    <a:pt x="1233" y="1454"/>
                    <a:pt x="1030" y="1715"/>
                  </a:cubicBezTo>
                  <a:cubicBezTo>
                    <a:pt x="928" y="1845"/>
                    <a:pt x="885" y="2005"/>
                    <a:pt x="943" y="2164"/>
                  </a:cubicBezTo>
                  <a:cubicBezTo>
                    <a:pt x="957" y="2208"/>
                    <a:pt x="972" y="2251"/>
                    <a:pt x="1001" y="2295"/>
                  </a:cubicBezTo>
                  <a:cubicBezTo>
                    <a:pt x="1015" y="2324"/>
                    <a:pt x="1044" y="2367"/>
                    <a:pt x="1073" y="2382"/>
                  </a:cubicBezTo>
                  <a:lnTo>
                    <a:pt x="1117" y="2425"/>
                  </a:lnTo>
                  <a:cubicBezTo>
                    <a:pt x="1305" y="2570"/>
                    <a:pt x="1378" y="2817"/>
                    <a:pt x="1276" y="3034"/>
                  </a:cubicBezTo>
                  <a:cubicBezTo>
                    <a:pt x="1233" y="3135"/>
                    <a:pt x="1189" y="3237"/>
                    <a:pt x="1146" y="3338"/>
                  </a:cubicBezTo>
                  <a:cubicBezTo>
                    <a:pt x="1131" y="3396"/>
                    <a:pt x="1102" y="3454"/>
                    <a:pt x="1059" y="3498"/>
                  </a:cubicBezTo>
                  <a:cubicBezTo>
                    <a:pt x="1030" y="3527"/>
                    <a:pt x="1001" y="3541"/>
                    <a:pt x="972" y="3570"/>
                  </a:cubicBezTo>
                  <a:cubicBezTo>
                    <a:pt x="943" y="3585"/>
                    <a:pt x="899" y="3599"/>
                    <a:pt x="870" y="3614"/>
                  </a:cubicBezTo>
                  <a:cubicBezTo>
                    <a:pt x="841" y="3628"/>
                    <a:pt x="827" y="3643"/>
                    <a:pt x="798" y="3643"/>
                  </a:cubicBezTo>
                  <a:cubicBezTo>
                    <a:pt x="769" y="3650"/>
                    <a:pt x="740" y="3654"/>
                    <a:pt x="711" y="3654"/>
                  </a:cubicBezTo>
                  <a:cubicBezTo>
                    <a:pt x="682" y="3654"/>
                    <a:pt x="653" y="3650"/>
                    <a:pt x="624" y="3643"/>
                  </a:cubicBezTo>
                  <a:lnTo>
                    <a:pt x="450" y="3643"/>
                  </a:lnTo>
                  <a:cubicBezTo>
                    <a:pt x="232" y="3686"/>
                    <a:pt x="73" y="3860"/>
                    <a:pt x="44" y="4078"/>
                  </a:cubicBezTo>
                  <a:cubicBezTo>
                    <a:pt x="0" y="4397"/>
                    <a:pt x="0" y="4730"/>
                    <a:pt x="44" y="5049"/>
                  </a:cubicBezTo>
                  <a:cubicBezTo>
                    <a:pt x="70" y="5305"/>
                    <a:pt x="277" y="5494"/>
                    <a:pt x="525" y="5494"/>
                  </a:cubicBezTo>
                  <a:cubicBezTo>
                    <a:pt x="557" y="5494"/>
                    <a:pt x="590" y="5490"/>
                    <a:pt x="624" y="5484"/>
                  </a:cubicBezTo>
                  <a:lnTo>
                    <a:pt x="696" y="5484"/>
                  </a:lnTo>
                  <a:cubicBezTo>
                    <a:pt x="798" y="5484"/>
                    <a:pt x="885" y="5527"/>
                    <a:pt x="972" y="5571"/>
                  </a:cubicBezTo>
                  <a:cubicBezTo>
                    <a:pt x="1001" y="5585"/>
                    <a:pt x="1015" y="5614"/>
                    <a:pt x="1030" y="5629"/>
                  </a:cubicBezTo>
                  <a:cubicBezTo>
                    <a:pt x="1088" y="5672"/>
                    <a:pt x="1131" y="5730"/>
                    <a:pt x="1160" y="5803"/>
                  </a:cubicBezTo>
                  <a:cubicBezTo>
                    <a:pt x="1189" y="5904"/>
                    <a:pt x="1233" y="6006"/>
                    <a:pt x="1276" y="6107"/>
                  </a:cubicBezTo>
                  <a:cubicBezTo>
                    <a:pt x="1378" y="6310"/>
                    <a:pt x="1320" y="6527"/>
                    <a:pt x="1175" y="6672"/>
                  </a:cubicBezTo>
                  <a:lnTo>
                    <a:pt x="1117" y="6716"/>
                  </a:lnTo>
                  <a:cubicBezTo>
                    <a:pt x="1073" y="6745"/>
                    <a:pt x="1030" y="6788"/>
                    <a:pt x="1001" y="6846"/>
                  </a:cubicBezTo>
                  <a:cubicBezTo>
                    <a:pt x="972" y="6875"/>
                    <a:pt x="957" y="6919"/>
                    <a:pt x="943" y="6977"/>
                  </a:cubicBezTo>
                  <a:cubicBezTo>
                    <a:pt x="943" y="6991"/>
                    <a:pt x="943" y="7006"/>
                    <a:pt x="928" y="7020"/>
                  </a:cubicBezTo>
                  <a:lnTo>
                    <a:pt x="928" y="7064"/>
                  </a:lnTo>
                  <a:cubicBezTo>
                    <a:pt x="928" y="7078"/>
                    <a:pt x="928" y="7093"/>
                    <a:pt x="928" y="7107"/>
                  </a:cubicBezTo>
                  <a:lnTo>
                    <a:pt x="928" y="7122"/>
                  </a:lnTo>
                  <a:lnTo>
                    <a:pt x="928" y="7194"/>
                  </a:lnTo>
                  <a:cubicBezTo>
                    <a:pt x="943" y="7223"/>
                    <a:pt x="943" y="7238"/>
                    <a:pt x="957" y="7267"/>
                  </a:cubicBezTo>
                  <a:cubicBezTo>
                    <a:pt x="957" y="7267"/>
                    <a:pt x="957" y="7281"/>
                    <a:pt x="957" y="7281"/>
                  </a:cubicBezTo>
                  <a:cubicBezTo>
                    <a:pt x="972" y="7296"/>
                    <a:pt x="972" y="7325"/>
                    <a:pt x="986" y="7339"/>
                  </a:cubicBezTo>
                  <a:lnTo>
                    <a:pt x="986" y="7354"/>
                  </a:lnTo>
                  <a:cubicBezTo>
                    <a:pt x="1001" y="7368"/>
                    <a:pt x="1001" y="7383"/>
                    <a:pt x="1015" y="7397"/>
                  </a:cubicBezTo>
                  <a:cubicBezTo>
                    <a:pt x="1218" y="7658"/>
                    <a:pt x="1450" y="7890"/>
                    <a:pt x="1711" y="8093"/>
                  </a:cubicBezTo>
                  <a:cubicBezTo>
                    <a:pt x="1796" y="8166"/>
                    <a:pt x="1901" y="8198"/>
                    <a:pt x="2001" y="8198"/>
                  </a:cubicBezTo>
                  <a:cubicBezTo>
                    <a:pt x="2021" y="8198"/>
                    <a:pt x="2040" y="8197"/>
                    <a:pt x="2059" y="8194"/>
                  </a:cubicBezTo>
                  <a:cubicBezTo>
                    <a:pt x="2102" y="8194"/>
                    <a:pt x="2146" y="8180"/>
                    <a:pt x="2189" y="8165"/>
                  </a:cubicBezTo>
                  <a:cubicBezTo>
                    <a:pt x="2291" y="8136"/>
                    <a:pt x="2363" y="8078"/>
                    <a:pt x="2421" y="8006"/>
                  </a:cubicBezTo>
                  <a:lnTo>
                    <a:pt x="2465" y="7948"/>
                  </a:lnTo>
                  <a:cubicBezTo>
                    <a:pt x="2523" y="7905"/>
                    <a:pt x="2581" y="7861"/>
                    <a:pt x="2653" y="7832"/>
                  </a:cubicBezTo>
                  <a:lnTo>
                    <a:pt x="2827" y="7789"/>
                  </a:lnTo>
                  <a:cubicBezTo>
                    <a:pt x="2900" y="7803"/>
                    <a:pt x="2972" y="7818"/>
                    <a:pt x="3030" y="7847"/>
                  </a:cubicBezTo>
                  <a:cubicBezTo>
                    <a:pt x="3132" y="7890"/>
                    <a:pt x="3233" y="7933"/>
                    <a:pt x="3334" y="7962"/>
                  </a:cubicBezTo>
                  <a:cubicBezTo>
                    <a:pt x="3421" y="8006"/>
                    <a:pt x="3508" y="8064"/>
                    <a:pt x="3566" y="8151"/>
                  </a:cubicBezTo>
                  <a:cubicBezTo>
                    <a:pt x="3581" y="8180"/>
                    <a:pt x="3610" y="8209"/>
                    <a:pt x="3610" y="8252"/>
                  </a:cubicBezTo>
                  <a:cubicBezTo>
                    <a:pt x="3653" y="8325"/>
                    <a:pt x="3653" y="8412"/>
                    <a:pt x="3639" y="8499"/>
                  </a:cubicBezTo>
                  <a:cubicBezTo>
                    <a:pt x="3610" y="8760"/>
                    <a:pt x="3769" y="9006"/>
                    <a:pt x="4030" y="9064"/>
                  </a:cubicBezTo>
                  <a:lnTo>
                    <a:pt x="4074" y="9064"/>
                  </a:lnTo>
                  <a:cubicBezTo>
                    <a:pt x="4248" y="9079"/>
                    <a:pt x="4407" y="9093"/>
                    <a:pt x="4567" y="9093"/>
                  </a:cubicBezTo>
                  <a:cubicBezTo>
                    <a:pt x="4726" y="9093"/>
                    <a:pt x="4900" y="9079"/>
                    <a:pt x="5059" y="9064"/>
                  </a:cubicBezTo>
                  <a:cubicBezTo>
                    <a:pt x="5175" y="9050"/>
                    <a:pt x="5277" y="9006"/>
                    <a:pt x="5364" y="8919"/>
                  </a:cubicBezTo>
                  <a:cubicBezTo>
                    <a:pt x="5393" y="8876"/>
                    <a:pt x="5422" y="8847"/>
                    <a:pt x="5436" y="8803"/>
                  </a:cubicBezTo>
                  <a:cubicBezTo>
                    <a:pt x="5451" y="8789"/>
                    <a:pt x="5465" y="8774"/>
                    <a:pt x="5465" y="8745"/>
                  </a:cubicBezTo>
                  <a:cubicBezTo>
                    <a:pt x="5494" y="8673"/>
                    <a:pt x="5509" y="8586"/>
                    <a:pt x="5494" y="8499"/>
                  </a:cubicBezTo>
                  <a:cubicBezTo>
                    <a:pt x="5494" y="8470"/>
                    <a:pt x="5494" y="8441"/>
                    <a:pt x="5494" y="8426"/>
                  </a:cubicBezTo>
                  <a:cubicBezTo>
                    <a:pt x="5494" y="8209"/>
                    <a:pt x="5625" y="8020"/>
                    <a:pt x="5813" y="7948"/>
                  </a:cubicBezTo>
                  <a:cubicBezTo>
                    <a:pt x="5915" y="7919"/>
                    <a:pt x="6016" y="7876"/>
                    <a:pt x="6118" y="7832"/>
                  </a:cubicBezTo>
                  <a:cubicBezTo>
                    <a:pt x="6183" y="7796"/>
                    <a:pt x="6255" y="7778"/>
                    <a:pt x="6328" y="7778"/>
                  </a:cubicBezTo>
                  <a:cubicBezTo>
                    <a:pt x="6400" y="7778"/>
                    <a:pt x="6473" y="7796"/>
                    <a:pt x="6538" y="7832"/>
                  </a:cubicBezTo>
                  <a:cubicBezTo>
                    <a:pt x="6582" y="7847"/>
                    <a:pt x="6611" y="7876"/>
                    <a:pt x="6639" y="7890"/>
                  </a:cubicBezTo>
                  <a:cubicBezTo>
                    <a:pt x="6654" y="7905"/>
                    <a:pt x="6668" y="7919"/>
                    <a:pt x="6683" y="7933"/>
                  </a:cubicBezTo>
                  <a:cubicBezTo>
                    <a:pt x="6697" y="7948"/>
                    <a:pt x="6712" y="7962"/>
                    <a:pt x="6726" y="7977"/>
                  </a:cubicBezTo>
                  <a:cubicBezTo>
                    <a:pt x="6817" y="8113"/>
                    <a:pt x="6964" y="8181"/>
                    <a:pt x="7119" y="8181"/>
                  </a:cubicBezTo>
                  <a:cubicBezTo>
                    <a:pt x="7211" y="8181"/>
                    <a:pt x="7306" y="8156"/>
                    <a:pt x="7393" y="8107"/>
                  </a:cubicBezTo>
                  <a:lnTo>
                    <a:pt x="7437" y="8078"/>
                  </a:lnTo>
                  <a:cubicBezTo>
                    <a:pt x="7553" y="7977"/>
                    <a:pt x="7683" y="7861"/>
                    <a:pt x="7799" y="7745"/>
                  </a:cubicBezTo>
                  <a:cubicBezTo>
                    <a:pt x="7915" y="7629"/>
                    <a:pt x="8017" y="7513"/>
                    <a:pt x="8118" y="7383"/>
                  </a:cubicBezTo>
                  <a:cubicBezTo>
                    <a:pt x="8220" y="7252"/>
                    <a:pt x="8249" y="7093"/>
                    <a:pt x="8205" y="6933"/>
                  </a:cubicBezTo>
                  <a:cubicBezTo>
                    <a:pt x="8205" y="6904"/>
                    <a:pt x="8191" y="6890"/>
                    <a:pt x="8176" y="6861"/>
                  </a:cubicBezTo>
                  <a:cubicBezTo>
                    <a:pt x="8176" y="6846"/>
                    <a:pt x="8162" y="6817"/>
                    <a:pt x="8147" y="6803"/>
                  </a:cubicBezTo>
                  <a:cubicBezTo>
                    <a:pt x="8133" y="6774"/>
                    <a:pt x="8104" y="6745"/>
                    <a:pt x="8075" y="6716"/>
                  </a:cubicBezTo>
                  <a:lnTo>
                    <a:pt x="8031" y="6672"/>
                  </a:lnTo>
                  <a:cubicBezTo>
                    <a:pt x="8017" y="6658"/>
                    <a:pt x="8002" y="6658"/>
                    <a:pt x="7988" y="6643"/>
                  </a:cubicBezTo>
                  <a:cubicBezTo>
                    <a:pt x="7828" y="6498"/>
                    <a:pt x="7785" y="6266"/>
                    <a:pt x="7872" y="6078"/>
                  </a:cubicBezTo>
                  <a:cubicBezTo>
                    <a:pt x="7915" y="5977"/>
                    <a:pt x="7959" y="5875"/>
                    <a:pt x="8002" y="5774"/>
                  </a:cubicBezTo>
                  <a:cubicBezTo>
                    <a:pt x="8065" y="5571"/>
                    <a:pt x="8250" y="5446"/>
                    <a:pt x="8449" y="5446"/>
                  </a:cubicBezTo>
                  <a:cubicBezTo>
                    <a:pt x="8479" y="5446"/>
                    <a:pt x="8509" y="5449"/>
                    <a:pt x="8538" y="5455"/>
                  </a:cubicBezTo>
                  <a:cubicBezTo>
                    <a:pt x="8558" y="5457"/>
                    <a:pt x="8578" y="5458"/>
                    <a:pt x="8598" y="5458"/>
                  </a:cubicBezTo>
                  <a:cubicBezTo>
                    <a:pt x="8694" y="5458"/>
                    <a:pt x="8788" y="5430"/>
                    <a:pt x="8872" y="5382"/>
                  </a:cubicBezTo>
                  <a:cubicBezTo>
                    <a:pt x="8901" y="5368"/>
                    <a:pt x="8915" y="5353"/>
                    <a:pt x="8944" y="5339"/>
                  </a:cubicBezTo>
                  <a:lnTo>
                    <a:pt x="8973" y="5295"/>
                  </a:lnTo>
                  <a:cubicBezTo>
                    <a:pt x="8988" y="5295"/>
                    <a:pt x="8988" y="5281"/>
                    <a:pt x="9002" y="5266"/>
                  </a:cubicBezTo>
                  <a:cubicBezTo>
                    <a:pt x="9060" y="5194"/>
                    <a:pt x="9104" y="5107"/>
                    <a:pt x="9104" y="5020"/>
                  </a:cubicBezTo>
                  <a:cubicBezTo>
                    <a:pt x="9147" y="4686"/>
                    <a:pt x="9147" y="4368"/>
                    <a:pt x="9104" y="4034"/>
                  </a:cubicBezTo>
                  <a:lnTo>
                    <a:pt x="9104" y="4063"/>
                  </a:lnTo>
                  <a:cubicBezTo>
                    <a:pt x="9104" y="4020"/>
                    <a:pt x="9089" y="3962"/>
                    <a:pt x="9075" y="3918"/>
                  </a:cubicBezTo>
                  <a:cubicBezTo>
                    <a:pt x="9060" y="3889"/>
                    <a:pt x="9046" y="3875"/>
                    <a:pt x="9031" y="3846"/>
                  </a:cubicBezTo>
                  <a:cubicBezTo>
                    <a:pt x="9017" y="3817"/>
                    <a:pt x="9002" y="3802"/>
                    <a:pt x="8973" y="3773"/>
                  </a:cubicBezTo>
                  <a:lnTo>
                    <a:pt x="8944" y="3744"/>
                  </a:lnTo>
                  <a:cubicBezTo>
                    <a:pt x="8930" y="3730"/>
                    <a:pt x="8915" y="3730"/>
                    <a:pt x="8915" y="3715"/>
                  </a:cubicBezTo>
                  <a:lnTo>
                    <a:pt x="8857" y="3686"/>
                  </a:lnTo>
                  <a:cubicBezTo>
                    <a:pt x="8828" y="3657"/>
                    <a:pt x="8785" y="3643"/>
                    <a:pt x="8741" y="3643"/>
                  </a:cubicBezTo>
                  <a:lnTo>
                    <a:pt x="8712" y="3628"/>
                  </a:lnTo>
                  <a:cubicBezTo>
                    <a:pt x="8683" y="3621"/>
                    <a:pt x="8654" y="3617"/>
                    <a:pt x="8625" y="3617"/>
                  </a:cubicBezTo>
                  <a:cubicBezTo>
                    <a:pt x="8596" y="3617"/>
                    <a:pt x="8567" y="3621"/>
                    <a:pt x="8538" y="3628"/>
                  </a:cubicBezTo>
                  <a:lnTo>
                    <a:pt x="8422" y="3628"/>
                  </a:lnTo>
                  <a:cubicBezTo>
                    <a:pt x="8335" y="3614"/>
                    <a:pt x="8249" y="3585"/>
                    <a:pt x="8176" y="3541"/>
                  </a:cubicBezTo>
                  <a:lnTo>
                    <a:pt x="8133" y="3512"/>
                  </a:lnTo>
                  <a:cubicBezTo>
                    <a:pt x="8118" y="3498"/>
                    <a:pt x="8104" y="3483"/>
                    <a:pt x="8104" y="3469"/>
                  </a:cubicBezTo>
                  <a:cubicBezTo>
                    <a:pt x="8075" y="3454"/>
                    <a:pt x="8060" y="3425"/>
                    <a:pt x="8046" y="3411"/>
                  </a:cubicBezTo>
                  <a:lnTo>
                    <a:pt x="8017" y="3353"/>
                  </a:lnTo>
                  <a:cubicBezTo>
                    <a:pt x="8002" y="3338"/>
                    <a:pt x="8002" y="3324"/>
                    <a:pt x="8002" y="3309"/>
                  </a:cubicBezTo>
                  <a:cubicBezTo>
                    <a:pt x="8002" y="3295"/>
                    <a:pt x="7988" y="3295"/>
                    <a:pt x="7988" y="3280"/>
                  </a:cubicBezTo>
                  <a:cubicBezTo>
                    <a:pt x="7959" y="3179"/>
                    <a:pt x="7915" y="3092"/>
                    <a:pt x="7872" y="3005"/>
                  </a:cubicBezTo>
                  <a:cubicBezTo>
                    <a:pt x="7872" y="2990"/>
                    <a:pt x="7857" y="2976"/>
                    <a:pt x="7857" y="2961"/>
                  </a:cubicBezTo>
                  <a:cubicBezTo>
                    <a:pt x="7828" y="2889"/>
                    <a:pt x="7828" y="2817"/>
                    <a:pt x="7828" y="2744"/>
                  </a:cubicBezTo>
                  <a:cubicBezTo>
                    <a:pt x="7843" y="2701"/>
                    <a:pt x="7857" y="2643"/>
                    <a:pt x="7886" y="2585"/>
                  </a:cubicBezTo>
                  <a:cubicBezTo>
                    <a:pt x="7901" y="2527"/>
                    <a:pt x="7930" y="2469"/>
                    <a:pt x="7973" y="2425"/>
                  </a:cubicBezTo>
                  <a:cubicBezTo>
                    <a:pt x="7988" y="2411"/>
                    <a:pt x="8002" y="2396"/>
                    <a:pt x="8017" y="2396"/>
                  </a:cubicBezTo>
                  <a:lnTo>
                    <a:pt x="8031" y="2396"/>
                  </a:lnTo>
                  <a:lnTo>
                    <a:pt x="8075" y="2353"/>
                  </a:lnTo>
                  <a:cubicBezTo>
                    <a:pt x="8118" y="2324"/>
                    <a:pt x="8147" y="2280"/>
                    <a:pt x="8176" y="2237"/>
                  </a:cubicBezTo>
                  <a:cubicBezTo>
                    <a:pt x="8176" y="2208"/>
                    <a:pt x="8191" y="2193"/>
                    <a:pt x="8205" y="2164"/>
                  </a:cubicBezTo>
                  <a:cubicBezTo>
                    <a:pt x="8205" y="2150"/>
                    <a:pt x="8220" y="2121"/>
                    <a:pt x="8220" y="2092"/>
                  </a:cubicBezTo>
                  <a:cubicBezTo>
                    <a:pt x="8249" y="1947"/>
                    <a:pt x="8220" y="1802"/>
                    <a:pt x="8133" y="1686"/>
                  </a:cubicBezTo>
                  <a:cubicBezTo>
                    <a:pt x="8017" y="1555"/>
                    <a:pt x="7915" y="1439"/>
                    <a:pt x="7799" y="1323"/>
                  </a:cubicBezTo>
                  <a:cubicBezTo>
                    <a:pt x="7683" y="1207"/>
                    <a:pt x="7567" y="1092"/>
                    <a:pt x="7437" y="990"/>
                  </a:cubicBezTo>
                  <a:cubicBezTo>
                    <a:pt x="7352" y="926"/>
                    <a:pt x="7244" y="886"/>
                    <a:pt x="7135" y="886"/>
                  </a:cubicBezTo>
                  <a:cubicBezTo>
                    <a:pt x="7095" y="886"/>
                    <a:pt x="7055" y="891"/>
                    <a:pt x="7016" y="903"/>
                  </a:cubicBezTo>
                  <a:lnTo>
                    <a:pt x="6958" y="918"/>
                  </a:lnTo>
                  <a:cubicBezTo>
                    <a:pt x="6886" y="947"/>
                    <a:pt x="6828" y="990"/>
                    <a:pt x="6770" y="1048"/>
                  </a:cubicBezTo>
                  <a:cubicBezTo>
                    <a:pt x="6755" y="1063"/>
                    <a:pt x="6741" y="1077"/>
                    <a:pt x="6726" y="1092"/>
                  </a:cubicBezTo>
                  <a:cubicBezTo>
                    <a:pt x="6668" y="1178"/>
                    <a:pt x="6596" y="1236"/>
                    <a:pt x="6509" y="1265"/>
                  </a:cubicBezTo>
                  <a:cubicBezTo>
                    <a:pt x="6466" y="1280"/>
                    <a:pt x="6437" y="1294"/>
                    <a:pt x="6408" y="1294"/>
                  </a:cubicBezTo>
                  <a:lnTo>
                    <a:pt x="6263" y="1294"/>
                  </a:lnTo>
                  <a:cubicBezTo>
                    <a:pt x="6234" y="1294"/>
                    <a:pt x="6205" y="1280"/>
                    <a:pt x="6190" y="1280"/>
                  </a:cubicBezTo>
                  <a:lnTo>
                    <a:pt x="6132" y="1251"/>
                  </a:lnTo>
                  <a:lnTo>
                    <a:pt x="6074" y="1222"/>
                  </a:lnTo>
                  <a:cubicBezTo>
                    <a:pt x="6045" y="1207"/>
                    <a:pt x="6016" y="1193"/>
                    <a:pt x="5987" y="1193"/>
                  </a:cubicBezTo>
                  <a:cubicBezTo>
                    <a:pt x="5944" y="1178"/>
                    <a:pt x="5871" y="1149"/>
                    <a:pt x="5828" y="1121"/>
                  </a:cubicBezTo>
                  <a:cubicBezTo>
                    <a:pt x="5625" y="1048"/>
                    <a:pt x="5494" y="845"/>
                    <a:pt x="5509" y="628"/>
                  </a:cubicBezTo>
                  <a:lnTo>
                    <a:pt x="5509" y="599"/>
                  </a:lnTo>
                  <a:cubicBezTo>
                    <a:pt x="5552" y="338"/>
                    <a:pt x="5378" y="106"/>
                    <a:pt x="5132" y="48"/>
                  </a:cubicBezTo>
                  <a:cubicBezTo>
                    <a:pt x="5117" y="33"/>
                    <a:pt x="5103" y="33"/>
                    <a:pt x="5088" y="33"/>
                  </a:cubicBezTo>
                  <a:cubicBezTo>
                    <a:pt x="4922" y="12"/>
                    <a:pt x="4755" y="1"/>
                    <a:pt x="45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3"/>
            <p:cNvSpPr/>
            <p:nvPr/>
          </p:nvSpPr>
          <p:spPr>
            <a:xfrm>
              <a:off x="4613946" y="697900"/>
              <a:ext cx="4028811" cy="3329952"/>
            </a:xfrm>
            <a:custGeom>
              <a:avLst/>
              <a:gdLst/>
              <a:ahLst/>
              <a:cxnLst/>
              <a:rect l="l" t="t" r="r" b="b"/>
              <a:pathLst>
                <a:path w="42729" h="35317" extrusionOk="0">
                  <a:moveTo>
                    <a:pt x="19690" y="1"/>
                  </a:moveTo>
                  <a:cubicBezTo>
                    <a:pt x="18145" y="1"/>
                    <a:pt x="16885" y="1260"/>
                    <a:pt x="16885" y="2834"/>
                  </a:cubicBezTo>
                  <a:lnTo>
                    <a:pt x="16885" y="6898"/>
                  </a:lnTo>
                  <a:cubicBezTo>
                    <a:pt x="16885" y="7356"/>
                    <a:pt x="16513" y="7728"/>
                    <a:pt x="16084" y="7728"/>
                  </a:cubicBezTo>
                  <a:cubicBezTo>
                    <a:pt x="15626" y="7728"/>
                    <a:pt x="15283" y="7356"/>
                    <a:pt x="15283" y="6898"/>
                  </a:cubicBezTo>
                  <a:lnTo>
                    <a:pt x="15283" y="6383"/>
                  </a:lnTo>
                  <a:cubicBezTo>
                    <a:pt x="15283" y="4837"/>
                    <a:pt x="14024" y="3607"/>
                    <a:pt x="12507" y="3607"/>
                  </a:cubicBezTo>
                  <a:cubicBezTo>
                    <a:pt x="10961" y="3607"/>
                    <a:pt x="9702" y="4837"/>
                    <a:pt x="9702" y="6383"/>
                  </a:cubicBezTo>
                  <a:lnTo>
                    <a:pt x="9702" y="16800"/>
                  </a:lnTo>
                  <a:cubicBezTo>
                    <a:pt x="9702" y="17201"/>
                    <a:pt x="9387" y="17515"/>
                    <a:pt x="8987" y="17515"/>
                  </a:cubicBezTo>
                  <a:cubicBezTo>
                    <a:pt x="8615" y="17515"/>
                    <a:pt x="8271" y="17201"/>
                    <a:pt x="8271" y="16800"/>
                  </a:cubicBezTo>
                  <a:lnTo>
                    <a:pt x="8271" y="16113"/>
                  </a:lnTo>
                  <a:cubicBezTo>
                    <a:pt x="8271" y="15026"/>
                    <a:pt x="7413" y="14138"/>
                    <a:pt x="6325" y="14138"/>
                  </a:cubicBezTo>
                  <a:cubicBezTo>
                    <a:pt x="5237" y="14138"/>
                    <a:pt x="4350" y="15026"/>
                    <a:pt x="4379" y="16113"/>
                  </a:cubicBezTo>
                  <a:lnTo>
                    <a:pt x="4379" y="22467"/>
                  </a:lnTo>
                  <a:cubicBezTo>
                    <a:pt x="4379" y="22839"/>
                    <a:pt x="4035" y="23182"/>
                    <a:pt x="3663" y="23182"/>
                  </a:cubicBezTo>
                  <a:cubicBezTo>
                    <a:pt x="3263" y="23182"/>
                    <a:pt x="2948" y="22839"/>
                    <a:pt x="2948" y="22467"/>
                  </a:cubicBezTo>
                  <a:cubicBezTo>
                    <a:pt x="2948" y="21637"/>
                    <a:pt x="2261" y="20978"/>
                    <a:pt x="1460" y="20978"/>
                  </a:cubicBezTo>
                  <a:cubicBezTo>
                    <a:pt x="658" y="20978"/>
                    <a:pt x="0" y="21637"/>
                    <a:pt x="0" y="22467"/>
                  </a:cubicBezTo>
                  <a:lnTo>
                    <a:pt x="0" y="35317"/>
                  </a:lnTo>
                  <a:lnTo>
                    <a:pt x="42729" y="35317"/>
                  </a:lnTo>
                  <a:lnTo>
                    <a:pt x="42729" y="22839"/>
                  </a:lnTo>
                  <a:cubicBezTo>
                    <a:pt x="42729" y="21808"/>
                    <a:pt x="41899" y="20978"/>
                    <a:pt x="40897" y="20978"/>
                  </a:cubicBezTo>
                  <a:cubicBezTo>
                    <a:pt x="39867" y="20978"/>
                    <a:pt x="39037" y="21808"/>
                    <a:pt x="39037" y="22839"/>
                  </a:cubicBezTo>
                  <a:lnTo>
                    <a:pt x="39037" y="23497"/>
                  </a:lnTo>
                  <a:cubicBezTo>
                    <a:pt x="39037" y="23955"/>
                    <a:pt x="38665" y="24298"/>
                    <a:pt x="38235" y="24298"/>
                  </a:cubicBezTo>
                  <a:cubicBezTo>
                    <a:pt x="37806" y="24298"/>
                    <a:pt x="37434" y="23955"/>
                    <a:pt x="37434" y="23497"/>
                  </a:cubicBezTo>
                  <a:lnTo>
                    <a:pt x="37434" y="10990"/>
                  </a:lnTo>
                  <a:cubicBezTo>
                    <a:pt x="37434" y="9702"/>
                    <a:pt x="36375" y="8644"/>
                    <a:pt x="35087" y="8644"/>
                  </a:cubicBezTo>
                  <a:cubicBezTo>
                    <a:pt x="33799" y="8644"/>
                    <a:pt x="32741" y="9702"/>
                    <a:pt x="32741" y="10990"/>
                  </a:cubicBezTo>
                  <a:lnTo>
                    <a:pt x="32741" y="11763"/>
                  </a:lnTo>
                  <a:cubicBezTo>
                    <a:pt x="32741" y="12479"/>
                    <a:pt x="32168" y="13022"/>
                    <a:pt x="31481" y="13022"/>
                  </a:cubicBezTo>
                  <a:cubicBezTo>
                    <a:pt x="30766" y="13022"/>
                    <a:pt x="30222" y="12479"/>
                    <a:pt x="30222" y="11763"/>
                  </a:cubicBezTo>
                  <a:lnTo>
                    <a:pt x="30222" y="5324"/>
                  </a:lnTo>
                  <a:cubicBezTo>
                    <a:pt x="30222" y="3807"/>
                    <a:pt x="28963" y="2548"/>
                    <a:pt x="27446" y="2548"/>
                  </a:cubicBezTo>
                  <a:cubicBezTo>
                    <a:pt x="25901" y="2548"/>
                    <a:pt x="24641" y="3807"/>
                    <a:pt x="24641" y="5324"/>
                  </a:cubicBezTo>
                  <a:lnTo>
                    <a:pt x="24641" y="5696"/>
                  </a:lnTo>
                  <a:cubicBezTo>
                    <a:pt x="24641" y="6268"/>
                    <a:pt x="24155" y="6755"/>
                    <a:pt x="23582" y="6755"/>
                  </a:cubicBezTo>
                  <a:cubicBezTo>
                    <a:pt x="22981" y="6755"/>
                    <a:pt x="22495" y="6268"/>
                    <a:pt x="22495" y="5696"/>
                  </a:cubicBezTo>
                  <a:lnTo>
                    <a:pt x="22495" y="2834"/>
                  </a:lnTo>
                  <a:cubicBezTo>
                    <a:pt x="22495" y="1260"/>
                    <a:pt x="21236" y="1"/>
                    <a:pt x="196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3"/>
            <p:cNvSpPr/>
            <p:nvPr/>
          </p:nvSpPr>
          <p:spPr>
            <a:xfrm>
              <a:off x="4476284" y="4168083"/>
              <a:ext cx="4228512" cy="91836"/>
            </a:xfrm>
            <a:custGeom>
              <a:avLst/>
              <a:gdLst/>
              <a:ahLst/>
              <a:cxnLst/>
              <a:rect l="l" t="t" r="r" b="b"/>
              <a:pathLst>
                <a:path w="44847" h="974" extrusionOk="0">
                  <a:moveTo>
                    <a:pt x="659" y="1"/>
                  </a:moveTo>
                  <a:cubicBezTo>
                    <a:pt x="1" y="1"/>
                    <a:pt x="1" y="974"/>
                    <a:pt x="659" y="974"/>
                  </a:cubicBezTo>
                  <a:lnTo>
                    <a:pt x="44360" y="974"/>
                  </a:lnTo>
                  <a:cubicBezTo>
                    <a:pt x="44618" y="974"/>
                    <a:pt x="44847" y="745"/>
                    <a:pt x="44847" y="487"/>
                  </a:cubicBezTo>
                  <a:cubicBezTo>
                    <a:pt x="44847" y="201"/>
                    <a:pt x="44618" y="1"/>
                    <a:pt x="443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3"/>
            <p:cNvSpPr/>
            <p:nvPr/>
          </p:nvSpPr>
          <p:spPr>
            <a:xfrm>
              <a:off x="4476284" y="4168083"/>
              <a:ext cx="1848506" cy="94570"/>
            </a:xfrm>
            <a:custGeom>
              <a:avLst/>
              <a:gdLst/>
              <a:ahLst/>
              <a:cxnLst/>
              <a:rect l="l" t="t" r="r" b="b"/>
              <a:pathLst>
                <a:path w="19605" h="1003" extrusionOk="0">
                  <a:moveTo>
                    <a:pt x="659" y="1"/>
                  </a:moveTo>
                  <a:cubicBezTo>
                    <a:pt x="1" y="1"/>
                    <a:pt x="1" y="1003"/>
                    <a:pt x="659" y="1003"/>
                  </a:cubicBezTo>
                  <a:lnTo>
                    <a:pt x="19605" y="1003"/>
                  </a:lnTo>
                  <a:lnTo>
                    <a:pt x="196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3"/>
            <p:cNvSpPr/>
            <p:nvPr/>
          </p:nvSpPr>
          <p:spPr>
            <a:xfrm>
              <a:off x="6222224" y="4120939"/>
              <a:ext cx="202435" cy="184238"/>
            </a:xfrm>
            <a:custGeom>
              <a:avLst/>
              <a:gdLst/>
              <a:ahLst/>
              <a:cxnLst/>
              <a:rect l="l" t="t" r="r" b="b"/>
              <a:pathLst>
                <a:path w="2147" h="1954" extrusionOk="0">
                  <a:moveTo>
                    <a:pt x="1073" y="0"/>
                  </a:moveTo>
                  <a:cubicBezTo>
                    <a:pt x="823" y="0"/>
                    <a:pt x="573" y="100"/>
                    <a:pt x="372" y="301"/>
                  </a:cubicBezTo>
                  <a:cubicBezTo>
                    <a:pt x="0" y="673"/>
                    <a:pt x="0" y="1302"/>
                    <a:pt x="372" y="1674"/>
                  </a:cubicBezTo>
                  <a:cubicBezTo>
                    <a:pt x="573" y="1860"/>
                    <a:pt x="823" y="1953"/>
                    <a:pt x="1073" y="1953"/>
                  </a:cubicBezTo>
                  <a:cubicBezTo>
                    <a:pt x="1324" y="1953"/>
                    <a:pt x="1574" y="1860"/>
                    <a:pt x="1775" y="1674"/>
                  </a:cubicBezTo>
                  <a:cubicBezTo>
                    <a:pt x="2147" y="1302"/>
                    <a:pt x="2147" y="673"/>
                    <a:pt x="1775" y="301"/>
                  </a:cubicBezTo>
                  <a:cubicBezTo>
                    <a:pt x="1574" y="100"/>
                    <a:pt x="1324" y="0"/>
                    <a:pt x="10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3"/>
            <p:cNvSpPr/>
            <p:nvPr/>
          </p:nvSpPr>
          <p:spPr>
            <a:xfrm>
              <a:off x="7638907" y="2002377"/>
              <a:ext cx="1430247" cy="2025484"/>
            </a:xfrm>
            <a:custGeom>
              <a:avLst/>
              <a:gdLst/>
              <a:ahLst/>
              <a:cxnLst/>
              <a:rect l="l" t="t" r="r" b="b"/>
              <a:pathLst>
                <a:path w="15169" h="21482" extrusionOk="0">
                  <a:moveTo>
                    <a:pt x="5892" y="0"/>
                  </a:moveTo>
                  <a:cubicBezTo>
                    <a:pt x="1137" y="0"/>
                    <a:pt x="0" y="21482"/>
                    <a:pt x="0" y="21482"/>
                  </a:cubicBezTo>
                  <a:lnTo>
                    <a:pt x="8701" y="21482"/>
                  </a:lnTo>
                  <a:cubicBezTo>
                    <a:pt x="8701" y="21482"/>
                    <a:pt x="15168" y="2364"/>
                    <a:pt x="12020" y="1706"/>
                  </a:cubicBezTo>
                  <a:cubicBezTo>
                    <a:pt x="11914" y="1683"/>
                    <a:pt x="11808" y="1672"/>
                    <a:pt x="11704" y="1672"/>
                  </a:cubicBezTo>
                  <a:cubicBezTo>
                    <a:pt x="8733" y="1672"/>
                    <a:pt x="6560" y="10641"/>
                    <a:pt x="6443" y="10641"/>
                  </a:cubicBezTo>
                  <a:cubicBezTo>
                    <a:pt x="6442" y="10641"/>
                    <a:pt x="6440" y="10639"/>
                    <a:pt x="6440" y="10635"/>
                  </a:cubicBezTo>
                  <a:cubicBezTo>
                    <a:pt x="6382" y="10320"/>
                    <a:pt x="9216" y="447"/>
                    <a:pt x="6125" y="17"/>
                  </a:cubicBezTo>
                  <a:cubicBezTo>
                    <a:pt x="6046" y="6"/>
                    <a:pt x="5969" y="0"/>
                    <a:pt x="58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3"/>
            <p:cNvSpPr/>
            <p:nvPr/>
          </p:nvSpPr>
          <p:spPr>
            <a:xfrm>
              <a:off x="5266893" y="1680100"/>
              <a:ext cx="2860494" cy="1856615"/>
            </a:xfrm>
            <a:custGeom>
              <a:avLst/>
              <a:gdLst/>
              <a:ahLst/>
              <a:cxnLst/>
              <a:rect l="l" t="t" r="r" b="b"/>
              <a:pathLst>
                <a:path w="30338" h="19691" extrusionOk="0">
                  <a:moveTo>
                    <a:pt x="3292" y="1"/>
                  </a:moveTo>
                  <a:cubicBezTo>
                    <a:pt x="1461" y="1"/>
                    <a:pt x="1" y="1461"/>
                    <a:pt x="1" y="3264"/>
                  </a:cubicBezTo>
                  <a:lnTo>
                    <a:pt x="1" y="16400"/>
                  </a:lnTo>
                  <a:cubicBezTo>
                    <a:pt x="1" y="18203"/>
                    <a:pt x="1461" y="19691"/>
                    <a:pt x="3292" y="19691"/>
                  </a:cubicBezTo>
                  <a:lnTo>
                    <a:pt x="27075" y="19691"/>
                  </a:lnTo>
                  <a:cubicBezTo>
                    <a:pt x="28878" y="19691"/>
                    <a:pt x="30337" y="18203"/>
                    <a:pt x="30337" y="16400"/>
                  </a:cubicBezTo>
                  <a:lnTo>
                    <a:pt x="30337" y="3264"/>
                  </a:lnTo>
                  <a:cubicBezTo>
                    <a:pt x="30337" y="1461"/>
                    <a:pt x="28878" y="1"/>
                    <a:pt x="27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3"/>
            <p:cNvSpPr/>
            <p:nvPr/>
          </p:nvSpPr>
          <p:spPr>
            <a:xfrm>
              <a:off x="5391071" y="1788060"/>
              <a:ext cx="2614875" cy="1495023"/>
            </a:xfrm>
            <a:custGeom>
              <a:avLst/>
              <a:gdLst/>
              <a:ahLst/>
              <a:cxnLst/>
              <a:rect l="l" t="t" r="r" b="b"/>
              <a:pathLst>
                <a:path w="27733" h="15856" extrusionOk="0">
                  <a:moveTo>
                    <a:pt x="0" y="1"/>
                  </a:moveTo>
                  <a:lnTo>
                    <a:pt x="0" y="15856"/>
                  </a:lnTo>
                  <a:lnTo>
                    <a:pt x="27732" y="15856"/>
                  </a:lnTo>
                  <a:lnTo>
                    <a:pt x="277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3"/>
            <p:cNvSpPr/>
            <p:nvPr/>
          </p:nvSpPr>
          <p:spPr>
            <a:xfrm>
              <a:off x="6176305" y="3536635"/>
              <a:ext cx="1041688" cy="302380"/>
            </a:xfrm>
            <a:custGeom>
              <a:avLst/>
              <a:gdLst/>
              <a:ahLst/>
              <a:cxnLst/>
              <a:rect l="l" t="t" r="r" b="b"/>
              <a:pathLst>
                <a:path w="11048" h="3207" extrusionOk="0">
                  <a:moveTo>
                    <a:pt x="1" y="1"/>
                  </a:moveTo>
                  <a:lnTo>
                    <a:pt x="1" y="3206"/>
                  </a:lnTo>
                  <a:lnTo>
                    <a:pt x="11048" y="3206"/>
                  </a:lnTo>
                  <a:lnTo>
                    <a:pt x="11048" y="1"/>
                  </a:lnTo>
                  <a:close/>
                </a:path>
              </a:pathLst>
            </a:custGeom>
            <a:solidFill>
              <a:srgbClr val="E3E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3"/>
            <p:cNvSpPr/>
            <p:nvPr/>
          </p:nvSpPr>
          <p:spPr>
            <a:xfrm>
              <a:off x="5879485" y="3817331"/>
              <a:ext cx="1635322" cy="210544"/>
            </a:xfrm>
            <a:custGeom>
              <a:avLst/>
              <a:gdLst/>
              <a:ahLst/>
              <a:cxnLst/>
              <a:rect l="l" t="t" r="r" b="b"/>
              <a:pathLst>
                <a:path w="17344" h="2233" extrusionOk="0">
                  <a:moveTo>
                    <a:pt x="2261" y="0"/>
                  </a:moveTo>
                  <a:cubicBezTo>
                    <a:pt x="1031" y="0"/>
                    <a:pt x="1" y="1002"/>
                    <a:pt x="29" y="2233"/>
                  </a:cubicBezTo>
                  <a:lnTo>
                    <a:pt x="17344" y="2233"/>
                  </a:lnTo>
                  <a:cubicBezTo>
                    <a:pt x="17344" y="1002"/>
                    <a:pt x="16342" y="0"/>
                    <a:pt x="151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3"/>
            <p:cNvSpPr/>
            <p:nvPr/>
          </p:nvSpPr>
          <p:spPr>
            <a:xfrm>
              <a:off x="5987445" y="3479967"/>
              <a:ext cx="1432981" cy="110788"/>
            </a:xfrm>
            <a:custGeom>
              <a:avLst/>
              <a:gdLst/>
              <a:ahLst/>
              <a:cxnLst/>
              <a:rect l="l" t="t" r="r" b="b"/>
              <a:pathLst>
                <a:path w="15198" h="1175" extrusionOk="0">
                  <a:moveTo>
                    <a:pt x="716" y="1"/>
                  </a:moveTo>
                  <a:cubicBezTo>
                    <a:pt x="0" y="58"/>
                    <a:pt x="0" y="1117"/>
                    <a:pt x="716" y="1174"/>
                  </a:cubicBezTo>
                  <a:lnTo>
                    <a:pt x="14482" y="1174"/>
                  </a:lnTo>
                  <a:cubicBezTo>
                    <a:pt x="15197" y="1117"/>
                    <a:pt x="15197" y="58"/>
                    <a:pt x="144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3"/>
            <p:cNvSpPr/>
            <p:nvPr/>
          </p:nvSpPr>
          <p:spPr>
            <a:xfrm>
              <a:off x="5007883" y="3652703"/>
              <a:ext cx="688204" cy="375170"/>
            </a:xfrm>
            <a:custGeom>
              <a:avLst/>
              <a:gdLst/>
              <a:ahLst/>
              <a:cxnLst/>
              <a:rect l="l" t="t" r="r" b="b"/>
              <a:pathLst>
                <a:path w="7299" h="3979" extrusionOk="0">
                  <a:moveTo>
                    <a:pt x="1031" y="1"/>
                  </a:moveTo>
                  <a:cubicBezTo>
                    <a:pt x="487" y="1"/>
                    <a:pt x="1" y="458"/>
                    <a:pt x="1" y="1031"/>
                  </a:cubicBezTo>
                  <a:cubicBezTo>
                    <a:pt x="1" y="2662"/>
                    <a:pt x="1346" y="3979"/>
                    <a:pt x="2977" y="3979"/>
                  </a:cubicBezTo>
                  <a:lnTo>
                    <a:pt x="4322" y="3979"/>
                  </a:lnTo>
                  <a:cubicBezTo>
                    <a:pt x="5982" y="3979"/>
                    <a:pt x="7298" y="2662"/>
                    <a:pt x="7298" y="1031"/>
                  </a:cubicBezTo>
                  <a:cubicBezTo>
                    <a:pt x="7298" y="458"/>
                    <a:pt x="6841" y="1"/>
                    <a:pt x="62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3"/>
            <p:cNvSpPr/>
            <p:nvPr/>
          </p:nvSpPr>
          <p:spPr>
            <a:xfrm>
              <a:off x="4940466" y="3091217"/>
              <a:ext cx="831144" cy="561576"/>
            </a:xfrm>
            <a:custGeom>
              <a:avLst/>
              <a:gdLst/>
              <a:ahLst/>
              <a:cxnLst/>
              <a:rect l="l" t="t" r="r" b="b"/>
              <a:pathLst>
                <a:path w="8815" h="5956" extrusionOk="0">
                  <a:moveTo>
                    <a:pt x="4624" y="1"/>
                  </a:moveTo>
                  <a:cubicBezTo>
                    <a:pt x="4609" y="1"/>
                    <a:pt x="4594" y="2"/>
                    <a:pt x="4579" y="3"/>
                  </a:cubicBezTo>
                  <a:cubicBezTo>
                    <a:pt x="3492" y="60"/>
                    <a:pt x="3492" y="2951"/>
                    <a:pt x="3492" y="2951"/>
                  </a:cubicBezTo>
                  <a:cubicBezTo>
                    <a:pt x="3492" y="2951"/>
                    <a:pt x="2695" y="1756"/>
                    <a:pt x="2081" y="1756"/>
                  </a:cubicBezTo>
                  <a:cubicBezTo>
                    <a:pt x="1923" y="1756"/>
                    <a:pt x="1777" y="1835"/>
                    <a:pt x="1660" y="2035"/>
                  </a:cubicBezTo>
                  <a:cubicBezTo>
                    <a:pt x="1240" y="2714"/>
                    <a:pt x="1630" y="3394"/>
                    <a:pt x="1904" y="3742"/>
                  </a:cubicBezTo>
                  <a:lnTo>
                    <a:pt x="1904" y="3742"/>
                  </a:lnTo>
                  <a:cubicBezTo>
                    <a:pt x="1716" y="3560"/>
                    <a:pt x="1428" y="3341"/>
                    <a:pt x="1125" y="3341"/>
                  </a:cubicBezTo>
                  <a:cubicBezTo>
                    <a:pt x="959" y="3341"/>
                    <a:pt x="789" y="3407"/>
                    <a:pt x="630" y="3580"/>
                  </a:cubicBezTo>
                  <a:cubicBezTo>
                    <a:pt x="0" y="4296"/>
                    <a:pt x="2375" y="5927"/>
                    <a:pt x="2375" y="5927"/>
                  </a:cubicBezTo>
                  <a:lnTo>
                    <a:pt x="5924" y="5956"/>
                  </a:lnTo>
                  <a:cubicBezTo>
                    <a:pt x="5924" y="5956"/>
                    <a:pt x="8815" y="3552"/>
                    <a:pt x="8099" y="3094"/>
                  </a:cubicBezTo>
                  <a:cubicBezTo>
                    <a:pt x="7981" y="3013"/>
                    <a:pt x="7858" y="2980"/>
                    <a:pt x="7734" y="2980"/>
                  </a:cubicBezTo>
                  <a:cubicBezTo>
                    <a:pt x="7106" y="2980"/>
                    <a:pt x="6468" y="3838"/>
                    <a:pt x="6468" y="3838"/>
                  </a:cubicBezTo>
                  <a:cubicBezTo>
                    <a:pt x="6468" y="3838"/>
                    <a:pt x="8357" y="1262"/>
                    <a:pt x="7241" y="1062"/>
                  </a:cubicBezTo>
                  <a:cubicBezTo>
                    <a:pt x="7183" y="1050"/>
                    <a:pt x="7125" y="1044"/>
                    <a:pt x="7069" y="1044"/>
                  </a:cubicBezTo>
                  <a:cubicBezTo>
                    <a:pt x="6038" y="1044"/>
                    <a:pt x="5266" y="2922"/>
                    <a:pt x="5266" y="2922"/>
                  </a:cubicBezTo>
                  <a:cubicBezTo>
                    <a:pt x="5266" y="2922"/>
                    <a:pt x="5655" y="1"/>
                    <a:pt x="46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3"/>
            <p:cNvSpPr/>
            <p:nvPr/>
          </p:nvSpPr>
          <p:spPr>
            <a:xfrm>
              <a:off x="4398025" y="3999590"/>
              <a:ext cx="4368906" cy="57704"/>
            </a:xfrm>
            <a:custGeom>
              <a:avLst/>
              <a:gdLst/>
              <a:ahLst/>
              <a:cxnLst/>
              <a:rect l="l" t="t" r="r" b="b"/>
              <a:pathLst>
                <a:path w="46336" h="612" extrusionOk="0">
                  <a:moveTo>
                    <a:pt x="1060" y="1"/>
                  </a:moveTo>
                  <a:cubicBezTo>
                    <a:pt x="859" y="1"/>
                    <a:pt x="659" y="4"/>
                    <a:pt x="459" y="13"/>
                  </a:cubicBezTo>
                  <a:lnTo>
                    <a:pt x="401" y="13"/>
                  </a:lnTo>
                  <a:cubicBezTo>
                    <a:pt x="1" y="13"/>
                    <a:pt x="1" y="586"/>
                    <a:pt x="401" y="586"/>
                  </a:cubicBezTo>
                  <a:lnTo>
                    <a:pt x="44103" y="586"/>
                  </a:lnTo>
                  <a:cubicBezTo>
                    <a:pt x="44484" y="586"/>
                    <a:pt x="44879" y="611"/>
                    <a:pt x="45277" y="611"/>
                  </a:cubicBezTo>
                  <a:cubicBezTo>
                    <a:pt x="45477" y="611"/>
                    <a:pt x="45677" y="605"/>
                    <a:pt x="45877" y="586"/>
                  </a:cubicBezTo>
                  <a:lnTo>
                    <a:pt x="45963" y="586"/>
                  </a:lnTo>
                  <a:cubicBezTo>
                    <a:pt x="46335" y="586"/>
                    <a:pt x="46335" y="13"/>
                    <a:pt x="45963" y="13"/>
                  </a:cubicBezTo>
                  <a:lnTo>
                    <a:pt x="2262" y="13"/>
                  </a:lnTo>
                  <a:cubicBezTo>
                    <a:pt x="1861" y="13"/>
                    <a:pt x="1460" y="1"/>
                    <a:pt x="10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4" name="Google Shape;334;p33"/>
            <p:cNvGrpSpPr/>
            <p:nvPr/>
          </p:nvGrpSpPr>
          <p:grpSpPr>
            <a:xfrm>
              <a:off x="5887555" y="1894040"/>
              <a:ext cx="1635387" cy="1330888"/>
              <a:chOff x="2357113" y="709250"/>
              <a:chExt cx="2171252" cy="1766978"/>
            </a:xfrm>
          </p:grpSpPr>
          <p:sp>
            <p:nvSpPr>
              <p:cNvPr id="335" name="Google Shape;335;p33"/>
              <p:cNvSpPr/>
              <p:nvPr/>
            </p:nvSpPr>
            <p:spPr>
              <a:xfrm>
                <a:off x="3734270" y="747515"/>
                <a:ext cx="491253" cy="292716"/>
              </a:xfrm>
              <a:custGeom>
                <a:avLst/>
                <a:gdLst/>
                <a:ahLst/>
                <a:cxnLst/>
                <a:rect l="l" t="t" r="r" b="b"/>
                <a:pathLst>
                  <a:path w="11246" h="6701" extrusionOk="0">
                    <a:moveTo>
                      <a:pt x="7977" y="2830"/>
                    </a:moveTo>
                    <a:cubicBezTo>
                      <a:pt x="9146" y="3597"/>
                      <a:pt x="10917" y="4272"/>
                      <a:pt x="11190" y="5787"/>
                    </a:cubicBezTo>
                    <a:cubicBezTo>
                      <a:pt x="11245" y="6079"/>
                      <a:pt x="11209" y="6390"/>
                      <a:pt x="11117" y="6700"/>
                    </a:cubicBezTo>
                    <a:cubicBezTo>
                      <a:pt x="7485" y="4875"/>
                      <a:pt x="3706" y="3159"/>
                      <a:pt x="0" y="1406"/>
                    </a:cubicBezTo>
                    <a:cubicBezTo>
                      <a:pt x="164" y="968"/>
                      <a:pt x="511" y="639"/>
                      <a:pt x="931" y="493"/>
                    </a:cubicBezTo>
                    <a:cubicBezTo>
                      <a:pt x="2209" y="0"/>
                      <a:pt x="3907" y="968"/>
                      <a:pt x="4911" y="1333"/>
                    </a:cubicBezTo>
                    <a:cubicBezTo>
                      <a:pt x="5257" y="767"/>
                      <a:pt x="5714" y="329"/>
                      <a:pt x="6499" y="329"/>
                    </a:cubicBezTo>
                    <a:cubicBezTo>
                      <a:pt x="7722" y="366"/>
                      <a:pt x="8525" y="1570"/>
                      <a:pt x="7977" y="283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3"/>
              <p:cNvSpPr/>
              <p:nvPr/>
            </p:nvSpPr>
            <p:spPr>
              <a:xfrm>
                <a:off x="3960717" y="796963"/>
                <a:ext cx="124451" cy="106891"/>
              </a:xfrm>
              <a:custGeom>
                <a:avLst/>
                <a:gdLst/>
                <a:ahLst/>
                <a:cxnLst/>
                <a:rect l="l" t="t" r="r" b="b"/>
                <a:pathLst>
                  <a:path w="2849" h="2447" extrusionOk="0">
                    <a:moveTo>
                      <a:pt x="1516" y="19"/>
                    </a:moveTo>
                    <a:cubicBezTo>
                      <a:pt x="2848" y="55"/>
                      <a:pt x="2319" y="2446"/>
                      <a:pt x="1004" y="1935"/>
                    </a:cubicBezTo>
                    <a:cubicBezTo>
                      <a:pt x="0" y="1552"/>
                      <a:pt x="585" y="0"/>
                      <a:pt x="1516" y="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3"/>
              <p:cNvSpPr/>
              <p:nvPr/>
            </p:nvSpPr>
            <p:spPr>
              <a:xfrm>
                <a:off x="3015791" y="723578"/>
                <a:ext cx="1337296" cy="1547059"/>
              </a:xfrm>
              <a:custGeom>
                <a:avLst/>
                <a:gdLst/>
                <a:ahLst/>
                <a:cxnLst/>
                <a:rect l="l" t="t" r="r" b="b"/>
                <a:pathLst>
                  <a:path w="30614" h="35416" extrusionOk="0">
                    <a:moveTo>
                      <a:pt x="9274" y="4948"/>
                    </a:moveTo>
                    <a:cubicBezTo>
                      <a:pt x="9456" y="4473"/>
                      <a:pt x="9767" y="3761"/>
                      <a:pt x="10095" y="3068"/>
                    </a:cubicBezTo>
                    <a:cubicBezTo>
                      <a:pt x="10771" y="1644"/>
                      <a:pt x="11337" y="1"/>
                      <a:pt x="12614" y="56"/>
                    </a:cubicBezTo>
                    <a:cubicBezTo>
                      <a:pt x="13235" y="92"/>
                      <a:pt x="14075" y="402"/>
                      <a:pt x="14896" y="731"/>
                    </a:cubicBezTo>
                    <a:cubicBezTo>
                      <a:pt x="15718" y="1041"/>
                      <a:pt x="16466" y="1461"/>
                      <a:pt x="17215" y="1808"/>
                    </a:cubicBezTo>
                    <a:cubicBezTo>
                      <a:pt x="20482" y="3378"/>
                      <a:pt x="22837" y="4820"/>
                      <a:pt x="26233" y="6317"/>
                    </a:cubicBezTo>
                    <a:cubicBezTo>
                      <a:pt x="26981" y="6646"/>
                      <a:pt x="27748" y="7047"/>
                      <a:pt x="28478" y="7431"/>
                    </a:cubicBezTo>
                    <a:cubicBezTo>
                      <a:pt x="29482" y="7978"/>
                      <a:pt x="30559" y="8471"/>
                      <a:pt x="30596" y="9347"/>
                    </a:cubicBezTo>
                    <a:cubicBezTo>
                      <a:pt x="30614" y="9767"/>
                      <a:pt x="30267" y="10333"/>
                      <a:pt x="30048" y="10917"/>
                    </a:cubicBezTo>
                    <a:cubicBezTo>
                      <a:pt x="29811" y="11501"/>
                      <a:pt x="29500" y="12031"/>
                      <a:pt x="29281" y="12506"/>
                    </a:cubicBezTo>
                    <a:cubicBezTo>
                      <a:pt x="28734" y="13637"/>
                      <a:pt x="28223" y="14678"/>
                      <a:pt x="27766" y="15645"/>
                    </a:cubicBezTo>
                    <a:cubicBezTo>
                      <a:pt x="26653" y="17964"/>
                      <a:pt x="25813" y="19990"/>
                      <a:pt x="24845" y="22199"/>
                    </a:cubicBezTo>
                    <a:cubicBezTo>
                      <a:pt x="23933" y="24298"/>
                      <a:pt x="23056" y="26562"/>
                      <a:pt x="22016" y="28771"/>
                    </a:cubicBezTo>
                    <a:cubicBezTo>
                      <a:pt x="21121" y="30651"/>
                      <a:pt x="20263" y="33353"/>
                      <a:pt x="18876" y="34503"/>
                    </a:cubicBezTo>
                    <a:cubicBezTo>
                      <a:pt x="17762" y="35416"/>
                      <a:pt x="16247" y="34850"/>
                      <a:pt x="14458" y="34138"/>
                    </a:cubicBezTo>
                    <a:cubicBezTo>
                      <a:pt x="10935" y="32732"/>
                      <a:pt x="7886" y="31016"/>
                      <a:pt x="4637" y="29483"/>
                    </a:cubicBezTo>
                    <a:cubicBezTo>
                      <a:pt x="3870" y="29118"/>
                      <a:pt x="2958" y="28734"/>
                      <a:pt x="2154" y="28333"/>
                    </a:cubicBezTo>
                    <a:cubicBezTo>
                      <a:pt x="1223" y="27876"/>
                      <a:pt x="329" y="27347"/>
                      <a:pt x="164" y="26781"/>
                    </a:cubicBezTo>
                    <a:cubicBezTo>
                      <a:pt x="0" y="26233"/>
                      <a:pt x="457" y="25138"/>
                      <a:pt x="876" y="24207"/>
                    </a:cubicBezTo>
                    <a:cubicBezTo>
                      <a:pt x="1296" y="23221"/>
                      <a:pt x="1753" y="22308"/>
                      <a:pt x="2136" y="21487"/>
                    </a:cubicBezTo>
                    <a:cubicBezTo>
                      <a:pt x="4637" y="16138"/>
                      <a:pt x="6882" y="10406"/>
                      <a:pt x="9256" y="5003"/>
                    </a:cubicBezTo>
                    <a:cubicBezTo>
                      <a:pt x="9256" y="4984"/>
                      <a:pt x="9274" y="4966"/>
                      <a:pt x="9274" y="494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3"/>
              <p:cNvSpPr/>
              <p:nvPr/>
            </p:nvSpPr>
            <p:spPr>
              <a:xfrm>
                <a:off x="3142556" y="1637446"/>
                <a:ext cx="52681" cy="77362"/>
              </a:xfrm>
              <a:custGeom>
                <a:avLst/>
                <a:gdLst/>
                <a:ahLst/>
                <a:cxnLst/>
                <a:rect l="l" t="t" r="r" b="b"/>
                <a:pathLst>
                  <a:path w="1206" h="1771" extrusionOk="0">
                    <a:moveTo>
                      <a:pt x="1206" y="128"/>
                    </a:moveTo>
                    <a:cubicBezTo>
                      <a:pt x="1206" y="420"/>
                      <a:pt x="950" y="876"/>
                      <a:pt x="658" y="1296"/>
                    </a:cubicBezTo>
                    <a:cubicBezTo>
                      <a:pt x="548" y="1479"/>
                      <a:pt x="348" y="1771"/>
                      <a:pt x="165" y="1680"/>
                    </a:cubicBezTo>
                    <a:cubicBezTo>
                      <a:pt x="1" y="1588"/>
                      <a:pt x="129" y="1205"/>
                      <a:pt x="202" y="1077"/>
                    </a:cubicBezTo>
                    <a:cubicBezTo>
                      <a:pt x="384" y="676"/>
                      <a:pt x="640" y="310"/>
                      <a:pt x="968" y="18"/>
                    </a:cubicBezTo>
                    <a:cubicBezTo>
                      <a:pt x="1060" y="0"/>
                      <a:pt x="1151" y="55"/>
                      <a:pt x="1206" y="12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3"/>
              <p:cNvSpPr/>
              <p:nvPr/>
            </p:nvSpPr>
            <p:spPr>
              <a:xfrm>
                <a:off x="3168896" y="1703624"/>
                <a:ext cx="42285" cy="50279"/>
              </a:xfrm>
              <a:custGeom>
                <a:avLst/>
                <a:gdLst/>
                <a:ahLst/>
                <a:cxnLst/>
                <a:rect l="l" t="t" r="r" b="b"/>
                <a:pathLst>
                  <a:path w="968" h="1151" extrusionOk="0">
                    <a:moveTo>
                      <a:pt x="493" y="37"/>
                    </a:moveTo>
                    <a:cubicBezTo>
                      <a:pt x="968" y="165"/>
                      <a:pt x="493" y="1150"/>
                      <a:pt x="146" y="931"/>
                    </a:cubicBezTo>
                    <a:cubicBezTo>
                      <a:pt x="0" y="822"/>
                      <a:pt x="55" y="274"/>
                      <a:pt x="237" y="92"/>
                    </a:cubicBezTo>
                    <a:cubicBezTo>
                      <a:pt x="311" y="19"/>
                      <a:pt x="402" y="0"/>
                      <a:pt x="493" y="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3"/>
              <p:cNvSpPr/>
              <p:nvPr/>
            </p:nvSpPr>
            <p:spPr>
              <a:xfrm>
                <a:off x="3103504" y="1804092"/>
                <a:ext cx="27127" cy="50279"/>
              </a:xfrm>
              <a:custGeom>
                <a:avLst/>
                <a:gdLst/>
                <a:ahLst/>
                <a:cxnLst/>
                <a:rect l="l" t="t" r="r" b="b"/>
                <a:pathLst>
                  <a:path w="621" h="1151" extrusionOk="0">
                    <a:moveTo>
                      <a:pt x="384" y="37"/>
                    </a:moveTo>
                    <a:cubicBezTo>
                      <a:pt x="566" y="73"/>
                      <a:pt x="621" y="329"/>
                      <a:pt x="566" y="566"/>
                    </a:cubicBezTo>
                    <a:cubicBezTo>
                      <a:pt x="548" y="767"/>
                      <a:pt x="384" y="1150"/>
                      <a:pt x="183" y="1041"/>
                    </a:cubicBezTo>
                    <a:cubicBezTo>
                      <a:pt x="55" y="931"/>
                      <a:pt x="0" y="749"/>
                      <a:pt x="37" y="585"/>
                    </a:cubicBezTo>
                    <a:cubicBezTo>
                      <a:pt x="73" y="329"/>
                      <a:pt x="165" y="0"/>
                      <a:pt x="384" y="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3"/>
              <p:cNvSpPr/>
              <p:nvPr/>
            </p:nvSpPr>
            <p:spPr>
              <a:xfrm>
                <a:off x="3179249" y="887865"/>
                <a:ext cx="1011163" cy="1217693"/>
              </a:xfrm>
              <a:custGeom>
                <a:avLst/>
                <a:gdLst/>
                <a:ahLst/>
                <a:cxnLst/>
                <a:rect l="l" t="t" r="r" b="b"/>
                <a:pathLst>
                  <a:path w="23148" h="27876" extrusionOk="0">
                    <a:moveTo>
                      <a:pt x="7485" y="3962"/>
                    </a:moveTo>
                    <a:cubicBezTo>
                      <a:pt x="7631" y="3597"/>
                      <a:pt x="7887" y="3012"/>
                      <a:pt x="8161" y="2465"/>
                    </a:cubicBezTo>
                    <a:cubicBezTo>
                      <a:pt x="8690" y="1315"/>
                      <a:pt x="9146" y="0"/>
                      <a:pt x="10096" y="0"/>
                    </a:cubicBezTo>
                    <a:cubicBezTo>
                      <a:pt x="10570" y="0"/>
                      <a:pt x="11173" y="219"/>
                      <a:pt x="11757" y="457"/>
                    </a:cubicBezTo>
                    <a:cubicBezTo>
                      <a:pt x="12359" y="676"/>
                      <a:pt x="12907" y="986"/>
                      <a:pt x="13454" y="1260"/>
                    </a:cubicBezTo>
                    <a:cubicBezTo>
                      <a:pt x="15828" y="2392"/>
                      <a:pt x="17544" y="3469"/>
                      <a:pt x="20008" y="4564"/>
                    </a:cubicBezTo>
                    <a:cubicBezTo>
                      <a:pt x="20556" y="4801"/>
                      <a:pt x="21103" y="5093"/>
                      <a:pt x="21633" y="5386"/>
                    </a:cubicBezTo>
                    <a:cubicBezTo>
                      <a:pt x="22381" y="5787"/>
                      <a:pt x="23148" y="6134"/>
                      <a:pt x="23148" y="6846"/>
                    </a:cubicBezTo>
                    <a:cubicBezTo>
                      <a:pt x="23148" y="7175"/>
                      <a:pt x="22874" y="7631"/>
                      <a:pt x="22692" y="8106"/>
                    </a:cubicBezTo>
                    <a:cubicBezTo>
                      <a:pt x="22509" y="8580"/>
                      <a:pt x="22272" y="9000"/>
                      <a:pt x="22089" y="9383"/>
                    </a:cubicBezTo>
                    <a:cubicBezTo>
                      <a:pt x="21651" y="10296"/>
                      <a:pt x="21249" y="11136"/>
                      <a:pt x="20866" y="11921"/>
                    </a:cubicBezTo>
                    <a:cubicBezTo>
                      <a:pt x="19990" y="13783"/>
                      <a:pt x="19314" y="15426"/>
                      <a:pt x="18529" y="17197"/>
                    </a:cubicBezTo>
                    <a:cubicBezTo>
                      <a:pt x="17781" y="18894"/>
                      <a:pt x="17087" y="20720"/>
                      <a:pt x="16248" y="22491"/>
                    </a:cubicBezTo>
                    <a:cubicBezTo>
                      <a:pt x="15536" y="24006"/>
                      <a:pt x="14805" y="26178"/>
                      <a:pt x="13747" y="27127"/>
                    </a:cubicBezTo>
                    <a:cubicBezTo>
                      <a:pt x="12907" y="27876"/>
                      <a:pt x="11793" y="27474"/>
                      <a:pt x="10479" y="26963"/>
                    </a:cubicBezTo>
                    <a:cubicBezTo>
                      <a:pt x="7923" y="25941"/>
                      <a:pt x="5714" y="24663"/>
                      <a:pt x="3341" y="23549"/>
                    </a:cubicBezTo>
                    <a:cubicBezTo>
                      <a:pt x="2775" y="23276"/>
                      <a:pt x="2118" y="23002"/>
                      <a:pt x="1534" y="22691"/>
                    </a:cubicBezTo>
                    <a:cubicBezTo>
                      <a:pt x="858" y="22363"/>
                      <a:pt x="201" y="21979"/>
                      <a:pt x="110" y="21541"/>
                    </a:cubicBezTo>
                    <a:cubicBezTo>
                      <a:pt x="0" y="21103"/>
                      <a:pt x="384" y="20227"/>
                      <a:pt x="712" y="19460"/>
                    </a:cubicBezTo>
                    <a:cubicBezTo>
                      <a:pt x="1041" y="18712"/>
                      <a:pt x="1406" y="17945"/>
                      <a:pt x="1716" y="17288"/>
                    </a:cubicBezTo>
                    <a:cubicBezTo>
                      <a:pt x="3725" y="12980"/>
                      <a:pt x="5550" y="8361"/>
                      <a:pt x="7467" y="3998"/>
                    </a:cubicBezTo>
                    <a:cubicBezTo>
                      <a:pt x="7467" y="3998"/>
                      <a:pt x="7485" y="3980"/>
                      <a:pt x="7485" y="396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3"/>
              <p:cNvSpPr/>
              <p:nvPr/>
            </p:nvSpPr>
            <p:spPr>
              <a:xfrm>
                <a:off x="3597109" y="954829"/>
                <a:ext cx="116458" cy="110080"/>
              </a:xfrm>
              <a:custGeom>
                <a:avLst/>
                <a:gdLst/>
                <a:ahLst/>
                <a:cxnLst/>
                <a:rect l="l" t="t" r="r" b="b"/>
                <a:pathLst>
                  <a:path w="2666" h="2520" extrusionOk="0">
                    <a:moveTo>
                      <a:pt x="749" y="1297"/>
                    </a:moveTo>
                    <a:cubicBezTo>
                      <a:pt x="968" y="1133"/>
                      <a:pt x="1205" y="877"/>
                      <a:pt x="1461" y="658"/>
                    </a:cubicBezTo>
                    <a:cubicBezTo>
                      <a:pt x="1698" y="457"/>
                      <a:pt x="1972" y="147"/>
                      <a:pt x="2264" y="74"/>
                    </a:cubicBezTo>
                    <a:cubicBezTo>
                      <a:pt x="2410" y="19"/>
                      <a:pt x="2574" y="110"/>
                      <a:pt x="2629" y="256"/>
                    </a:cubicBezTo>
                    <a:cubicBezTo>
                      <a:pt x="2665" y="585"/>
                      <a:pt x="1972" y="1187"/>
                      <a:pt x="1826" y="1370"/>
                    </a:cubicBezTo>
                    <a:cubicBezTo>
                      <a:pt x="1552" y="1717"/>
                      <a:pt x="1260" y="2045"/>
                      <a:pt x="931" y="2337"/>
                    </a:cubicBezTo>
                    <a:cubicBezTo>
                      <a:pt x="785" y="2447"/>
                      <a:pt x="621" y="2502"/>
                      <a:pt x="457" y="2520"/>
                    </a:cubicBezTo>
                    <a:cubicBezTo>
                      <a:pt x="0" y="2465"/>
                      <a:pt x="0" y="1498"/>
                      <a:pt x="0" y="950"/>
                    </a:cubicBezTo>
                    <a:cubicBezTo>
                      <a:pt x="0" y="640"/>
                      <a:pt x="37" y="19"/>
                      <a:pt x="329" y="1"/>
                    </a:cubicBezTo>
                    <a:cubicBezTo>
                      <a:pt x="749" y="1"/>
                      <a:pt x="712" y="877"/>
                      <a:pt x="749" y="129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3"/>
              <p:cNvSpPr/>
              <p:nvPr/>
            </p:nvSpPr>
            <p:spPr>
              <a:xfrm>
                <a:off x="3444004" y="1271436"/>
                <a:ext cx="116458" cy="110080"/>
              </a:xfrm>
              <a:custGeom>
                <a:avLst/>
                <a:gdLst/>
                <a:ahLst/>
                <a:cxnLst/>
                <a:rect l="l" t="t" r="r" b="b"/>
                <a:pathLst>
                  <a:path w="2666" h="2520" extrusionOk="0">
                    <a:moveTo>
                      <a:pt x="749" y="1278"/>
                    </a:moveTo>
                    <a:cubicBezTo>
                      <a:pt x="968" y="1114"/>
                      <a:pt x="1205" y="876"/>
                      <a:pt x="1461" y="639"/>
                    </a:cubicBezTo>
                    <a:cubicBezTo>
                      <a:pt x="1698" y="456"/>
                      <a:pt x="1972" y="146"/>
                      <a:pt x="2264" y="55"/>
                    </a:cubicBezTo>
                    <a:cubicBezTo>
                      <a:pt x="2410" y="18"/>
                      <a:pt x="2574" y="110"/>
                      <a:pt x="2611" y="256"/>
                    </a:cubicBezTo>
                    <a:cubicBezTo>
                      <a:pt x="2665" y="566"/>
                      <a:pt x="1972" y="1187"/>
                      <a:pt x="1826" y="1351"/>
                    </a:cubicBezTo>
                    <a:cubicBezTo>
                      <a:pt x="1552" y="1716"/>
                      <a:pt x="1260" y="2026"/>
                      <a:pt x="931" y="2318"/>
                    </a:cubicBezTo>
                    <a:cubicBezTo>
                      <a:pt x="785" y="2428"/>
                      <a:pt x="621" y="2501"/>
                      <a:pt x="457" y="2519"/>
                    </a:cubicBezTo>
                    <a:cubicBezTo>
                      <a:pt x="0" y="2464"/>
                      <a:pt x="0" y="1497"/>
                      <a:pt x="0" y="949"/>
                    </a:cubicBezTo>
                    <a:cubicBezTo>
                      <a:pt x="0" y="639"/>
                      <a:pt x="37" y="18"/>
                      <a:pt x="329" y="0"/>
                    </a:cubicBezTo>
                    <a:cubicBezTo>
                      <a:pt x="749" y="0"/>
                      <a:pt x="712" y="876"/>
                      <a:pt x="749" y="127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3"/>
              <p:cNvSpPr/>
              <p:nvPr/>
            </p:nvSpPr>
            <p:spPr>
              <a:xfrm>
                <a:off x="3500616" y="1122306"/>
                <a:ext cx="126810" cy="106105"/>
              </a:xfrm>
              <a:custGeom>
                <a:avLst/>
                <a:gdLst/>
                <a:ahLst/>
                <a:cxnLst/>
                <a:rect l="l" t="t" r="r" b="b"/>
                <a:pathLst>
                  <a:path w="2903" h="2429" extrusionOk="0">
                    <a:moveTo>
                      <a:pt x="621" y="1406"/>
                    </a:moveTo>
                    <a:cubicBezTo>
                      <a:pt x="895" y="1223"/>
                      <a:pt x="1187" y="931"/>
                      <a:pt x="1534" y="676"/>
                    </a:cubicBezTo>
                    <a:cubicBezTo>
                      <a:pt x="1881" y="420"/>
                      <a:pt x="2209" y="128"/>
                      <a:pt x="2574" y="19"/>
                    </a:cubicBezTo>
                    <a:cubicBezTo>
                      <a:pt x="2702" y="0"/>
                      <a:pt x="2830" y="92"/>
                      <a:pt x="2866" y="219"/>
                    </a:cubicBezTo>
                    <a:cubicBezTo>
                      <a:pt x="2903" y="457"/>
                      <a:pt x="2465" y="785"/>
                      <a:pt x="2373" y="877"/>
                    </a:cubicBezTo>
                    <a:cubicBezTo>
                      <a:pt x="1990" y="1242"/>
                      <a:pt x="1570" y="1570"/>
                      <a:pt x="1150" y="1899"/>
                    </a:cubicBezTo>
                    <a:cubicBezTo>
                      <a:pt x="877" y="2100"/>
                      <a:pt x="365" y="2428"/>
                      <a:pt x="128" y="2008"/>
                    </a:cubicBezTo>
                    <a:cubicBezTo>
                      <a:pt x="0" y="1789"/>
                      <a:pt x="37" y="1260"/>
                      <a:pt x="73" y="895"/>
                    </a:cubicBezTo>
                    <a:cubicBezTo>
                      <a:pt x="110" y="548"/>
                      <a:pt x="219" y="219"/>
                      <a:pt x="457" y="292"/>
                    </a:cubicBezTo>
                    <a:cubicBezTo>
                      <a:pt x="712" y="365"/>
                      <a:pt x="603" y="1041"/>
                      <a:pt x="621" y="140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3"/>
              <p:cNvSpPr/>
              <p:nvPr/>
            </p:nvSpPr>
            <p:spPr>
              <a:xfrm>
                <a:off x="3293258" y="1576029"/>
                <a:ext cx="126068" cy="106105"/>
              </a:xfrm>
              <a:custGeom>
                <a:avLst/>
                <a:gdLst/>
                <a:ahLst/>
                <a:cxnLst/>
                <a:rect l="l" t="t" r="r" b="b"/>
                <a:pathLst>
                  <a:path w="2886" h="2429" extrusionOk="0">
                    <a:moveTo>
                      <a:pt x="603" y="1406"/>
                    </a:moveTo>
                    <a:cubicBezTo>
                      <a:pt x="877" y="1224"/>
                      <a:pt x="1188" y="913"/>
                      <a:pt x="1516" y="676"/>
                    </a:cubicBezTo>
                    <a:cubicBezTo>
                      <a:pt x="1863" y="420"/>
                      <a:pt x="2192" y="110"/>
                      <a:pt x="2557" y="19"/>
                    </a:cubicBezTo>
                    <a:cubicBezTo>
                      <a:pt x="2684" y="0"/>
                      <a:pt x="2812" y="73"/>
                      <a:pt x="2867" y="220"/>
                    </a:cubicBezTo>
                    <a:cubicBezTo>
                      <a:pt x="2885" y="457"/>
                      <a:pt x="2465" y="785"/>
                      <a:pt x="2374" y="858"/>
                    </a:cubicBezTo>
                    <a:cubicBezTo>
                      <a:pt x="1973" y="1224"/>
                      <a:pt x="1571" y="1570"/>
                      <a:pt x="1133" y="1899"/>
                    </a:cubicBezTo>
                    <a:cubicBezTo>
                      <a:pt x="859" y="2100"/>
                      <a:pt x="366" y="2428"/>
                      <a:pt x="129" y="2009"/>
                    </a:cubicBezTo>
                    <a:cubicBezTo>
                      <a:pt x="1" y="1771"/>
                      <a:pt x="19" y="1260"/>
                      <a:pt x="74" y="895"/>
                    </a:cubicBezTo>
                    <a:cubicBezTo>
                      <a:pt x="110" y="548"/>
                      <a:pt x="202" y="220"/>
                      <a:pt x="457" y="293"/>
                    </a:cubicBezTo>
                    <a:cubicBezTo>
                      <a:pt x="713" y="384"/>
                      <a:pt x="603" y="1041"/>
                      <a:pt x="603" y="140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3"/>
              <p:cNvSpPr/>
              <p:nvPr/>
            </p:nvSpPr>
            <p:spPr>
              <a:xfrm>
                <a:off x="3350700" y="1440484"/>
                <a:ext cx="110866" cy="104489"/>
              </a:xfrm>
              <a:custGeom>
                <a:avLst/>
                <a:gdLst/>
                <a:ahLst/>
                <a:cxnLst/>
                <a:rect l="l" t="t" r="r" b="b"/>
                <a:pathLst>
                  <a:path w="2538" h="2392" extrusionOk="0">
                    <a:moveTo>
                      <a:pt x="1716" y="0"/>
                    </a:moveTo>
                    <a:cubicBezTo>
                      <a:pt x="1534" y="0"/>
                      <a:pt x="1406" y="256"/>
                      <a:pt x="1278" y="511"/>
                    </a:cubicBezTo>
                    <a:lnTo>
                      <a:pt x="1223" y="621"/>
                    </a:lnTo>
                    <a:cubicBezTo>
                      <a:pt x="1187" y="676"/>
                      <a:pt x="1150" y="749"/>
                      <a:pt x="1114" y="822"/>
                    </a:cubicBezTo>
                    <a:lnTo>
                      <a:pt x="1041" y="785"/>
                    </a:lnTo>
                    <a:lnTo>
                      <a:pt x="895" y="730"/>
                    </a:lnTo>
                    <a:cubicBezTo>
                      <a:pt x="712" y="657"/>
                      <a:pt x="530" y="603"/>
                      <a:pt x="329" y="584"/>
                    </a:cubicBezTo>
                    <a:cubicBezTo>
                      <a:pt x="128" y="584"/>
                      <a:pt x="73" y="676"/>
                      <a:pt x="55" y="749"/>
                    </a:cubicBezTo>
                    <a:cubicBezTo>
                      <a:pt x="0" y="986"/>
                      <a:pt x="365" y="1205"/>
                      <a:pt x="840" y="1406"/>
                    </a:cubicBezTo>
                    <a:cubicBezTo>
                      <a:pt x="822" y="1461"/>
                      <a:pt x="804" y="1497"/>
                      <a:pt x="785" y="1552"/>
                    </a:cubicBezTo>
                    <a:cubicBezTo>
                      <a:pt x="658" y="1826"/>
                      <a:pt x="548" y="2118"/>
                      <a:pt x="621" y="2282"/>
                    </a:cubicBezTo>
                    <a:cubicBezTo>
                      <a:pt x="639" y="2337"/>
                      <a:pt x="694" y="2373"/>
                      <a:pt x="767" y="2392"/>
                    </a:cubicBezTo>
                    <a:lnTo>
                      <a:pt x="804" y="2392"/>
                    </a:lnTo>
                    <a:cubicBezTo>
                      <a:pt x="1023" y="2392"/>
                      <a:pt x="1242" y="2045"/>
                      <a:pt x="1461" y="1625"/>
                    </a:cubicBezTo>
                    <a:cubicBezTo>
                      <a:pt x="1607" y="1661"/>
                      <a:pt x="1753" y="1698"/>
                      <a:pt x="1881" y="1734"/>
                    </a:cubicBezTo>
                    <a:cubicBezTo>
                      <a:pt x="1972" y="1771"/>
                      <a:pt x="2081" y="1789"/>
                      <a:pt x="2191" y="1807"/>
                    </a:cubicBezTo>
                    <a:cubicBezTo>
                      <a:pt x="2392" y="1807"/>
                      <a:pt x="2465" y="1716"/>
                      <a:pt x="2501" y="1643"/>
                    </a:cubicBezTo>
                    <a:cubicBezTo>
                      <a:pt x="2538" y="1424"/>
                      <a:pt x="2246" y="1296"/>
                      <a:pt x="1972" y="1168"/>
                    </a:cubicBezTo>
                    <a:lnTo>
                      <a:pt x="1862" y="1132"/>
                    </a:lnTo>
                    <a:cubicBezTo>
                      <a:pt x="1808" y="1095"/>
                      <a:pt x="1753" y="1077"/>
                      <a:pt x="1698" y="1041"/>
                    </a:cubicBezTo>
                    <a:cubicBezTo>
                      <a:pt x="1753" y="895"/>
                      <a:pt x="1808" y="749"/>
                      <a:pt x="1844" y="621"/>
                    </a:cubicBezTo>
                    <a:cubicBezTo>
                      <a:pt x="1899" y="493"/>
                      <a:pt x="2027" y="91"/>
                      <a:pt x="17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3"/>
              <p:cNvSpPr/>
              <p:nvPr/>
            </p:nvSpPr>
            <p:spPr>
              <a:xfrm>
                <a:off x="3698364" y="1017032"/>
                <a:ext cx="429879" cy="256023"/>
              </a:xfrm>
              <a:custGeom>
                <a:avLst/>
                <a:gdLst/>
                <a:ahLst/>
                <a:cxnLst/>
                <a:rect l="l" t="t" r="r" b="b"/>
                <a:pathLst>
                  <a:path w="9841" h="5861" extrusionOk="0">
                    <a:moveTo>
                      <a:pt x="475" y="1"/>
                    </a:moveTo>
                    <a:lnTo>
                      <a:pt x="1" y="986"/>
                    </a:lnTo>
                    <a:cubicBezTo>
                      <a:pt x="201" y="1096"/>
                      <a:pt x="402" y="1187"/>
                      <a:pt x="585" y="1279"/>
                    </a:cubicBezTo>
                    <a:cubicBezTo>
                      <a:pt x="3195" y="2556"/>
                      <a:pt x="5696" y="4017"/>
                      <a:pt x="8215" y="5313"/>
                    </a:cubicBezTo>
                    <a:cubicBezTo>
                      <a:pt x="8544" y="5477"/>
                      <a:pt x="8946" y="5714"/>
                      <a:pt x="9274" y="5861"/>
                    </a:cubicBezTo>
                    <a:cubicBezTo>
                      <a:pt x="9438" y="5550"/>
                      <a:pt x="9621" y="5240"/>
                      <a:pt x="9767" y="4893"/>
                    </a:cubicBezTo>
                    <a:cubicBezTo>
                      <a:pt x="9804" y="4856"/>
                      <a:pt x="9822" y="4802"/>
                      <a:pt x="9840" y="4747"/>
                    </a:cubicBezTo>
                    <a:cubicBezTo>
                      <a:pt x="9493" y="4546"/>
                      <a:pt x="9128" y="4364"/>
                      <a:pt x="8781" y="4199"/>
                    </a:cubicBezTo>
                    <a:cubicBezTo>
                      <a:pt x="7193" y="3341"/>
                      <a:pt x="5787" y="2593"/>
                      <a:pt x="4163" y="1790"/>
                    </a:cubicBezTo>
                    <a:cubicBezTo>
                      <a:pt x="3177" y="1297"/>
                      <a:pt x="2155" y="840"/>
                      <a:pt x="1096" y="311"/>
                    </a:cubicBezTo>
                    <a:lnTo>
                      <a:pt x="4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3"/>
              <p:cNvSpPr/>
              <p:nvPr/>
            </p:nvSpPr>
            <p:spPr>
              <a:xfrm>
                <a:off x="3646513" y="1121519"/>
                <a:ext cx="427477" cy="253621"/>
              </a:xfrm>
              <a:custGeom>
                <a:avLst/>
                <a:gdLst/>
                <a:ahLst/>
                <a:cxnLst/>
                <a:rect l="l" t="t" r="r" b="b"/>
                <a:pathLst>
                  <a:path w="9786" h="5806" extrusionOk="0">
                    <a:moveTo>
                      <a:pt x="494" y="0"/>
                    </a:moveTo>
                    <a:lnTo>
                      <a:pt x="1" y="986"/>
                    </a:lnTo>
                    <a:lnTo>
                      <a:pt x="220" y="1095"/>
                    </a:lnTo>
                    <a:cubicBezTo>
                      <a:pt x="2812" y="2373"/>
                      <a:pt x="5313" y="3815"/>
                      <a:pt x="7832" y="5130"/>
                    </a:cubicBezTo>
                    <a:cubicBezTo>
                      <a:pt x="8325" y="5385"/>
                      <a:pt x="8982" y="5787"/>
                      <a:pt x="9293" y="5805"/>
                    </a:cubicBezTo>
                    <a:cubicBezTo>
                      <a:pt x="9457" y="5458"/>
                      <a:pt x="9621" y="5093"/>
                      <a:pt x="9786" y="4728"/>
                    </a:cubicBezTo>
                    <a:cubicBezTo>
                      <a:pt x="9366" y="4454"/>
                      <a:pt x="8873" y="4235"/>
                      <a:pt x="8417" y="3998"/>
                    </a:cubicBezTo>
                    <a:cubicBezTo>
                      <a:pt x="6828" y="3158"/>
                      <a:pt x="5404" y="2410"/>
                      <a:pt x="3780" y="1588"/>
                    </a:cubicBezTo>
                    <a:cubicBezTo>
                      <a:pt x="2794" y="1114"/>
                      <a:pt x="1790" y="639"/>
                      <a:pt x="713" y="110"/>
                    </a:cubicBezTo>
                    <a:lnTo>
                      <a:pt x="4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3"/>
              <p:cNvSpPr/>
              <p:nvPr/>
            </p:nvSpPr>
            <p:spPr>
              <a:xfrm>
                <a:off x="3596279" y="1223560"/>
                <a:ext cx="428263" cy="253621"/>
              </a:xfrm>
              <a:custGeom>
                <a:avLst/>
                <a:gdLst/>
                <a:ahLst/>
                <a:cxnLst/>
                <a:rect l="l" t="t" r="r" b="b"/>
                <a:pathLst>
                  <a:path w="9804" h="5806" extrusionOk="0">
                    <a:moveTo>
                      <a:pt x="494" y="1"/>
                    </a:moveTo>
                    <a:lnTo>
                      <a:pt x="1" y="968"/>
                    </a:lnTo>
                    <a:cubicBezTo>
                      <a:pt x="293" y="1114"/>
                      <a:pt x="567" y="1260"/>
                      <a:pt x="822" y="1388"/>
                    </a:cubicBezTo>
                    <a:cubicBezTo>
                      <a:pt x="3415" y="2648"/>
                      <a:pt x="5934" y="4108"/>
                      <a:pt x="8435" y="5404"/>
                    </a:cubicBezTo>
                    <a:cubicBezTo>
                      <a:pt x="8672" y="5532"/>
                      <a:pt x="8909" y="5678"/>
                      <a:pt x="9165" y="5806"/>
                    </a:cubicBezTo>
                    <a:cubicBezTo>
                      <a:pt x="9384" y="5441"/>
                      <a:pt x="9585" y="5057"/>
                      <a:pt x="9804" y="4692"/>
                    </a:cubicBezTo>
                    <a:cubicBezTo>
                      <a:pt x="9530" y="4546"/>
                      <a:pt x="9274" y="4418"/>
                      <a:pt x="9019" y="4291"/>
                    </a:cubicBezTo>
                    <a:cubicBezTo>
                      <a:pt x="7431" y="3451"/>
                      <a:pt x="6007" y="2684"/>
                      <a:pt x="4382" y="1881"/>
                    </a:cubicBezTo>
                    <a:cubicBezTo>
                      <a:pt x="3396" y="1406"/>
                      <a:pt x="2374" y="932"/>
                      <a:pt x="1315" y="402"/>
                    </a:cubicBezTo>
                    <a:cubicBezTo>
                      <a:pt x="1060" y="275"/>
                      <a:pt x="804" y="147"/>
                      <a:pt x="4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3"/>
              <p:cNvSpPr/>
              <p:nvPr/>
            </p:nvSpPr>
            <p:spPr>
              <a:xfrm>
                <a:off x="3545259" y="1327217"/>
                <a:ext cx="420269" cy="249645"/>
              </a:xfrm>
              <a:custGeom>
                <a:avLst/>
                <a:gdLst/>
                <a:ahLst/>
                <a:cxnLst/>
                <a:rect l="l" t="t" r="r" b="b"/>
                <a:pathLst>
                  <a:path w="9621" h="5715" extrusionOk="0">
                    <a:moveTo>
                      <a:pt x="493" y="1"/>
                    </a:moveTo>
                    <a:lnTo>
                      <a:pt x="1" y="1005"/>
                    </a:lnTo>
                    <a:lnTo>
                      <a:pt x="420" y="1224"/>
                    </a:lnTo>
                    <a:cubicBezTo>
                      <a:pt x="3031" y="2484"/>
                      <a:pt x="5532" y="3944"/>
                      <a:pt x="8051" y="5240"/>
                    </a:cubicBezTo>
                    <a:cubicBezTo>
                      <a:pt x="8325" y="5386"/>
                      <a:pt x="8653" y="5587"/>
                      <a:pt x="8946" y="5715"/>
                    </a:cubicBezTo>
                    <a:lnTo>
                      <a:pt x="9621" y="4638"/>
                    </a:lnTo>
                    <a:cubicBezTo>
                      <a:pt x="9292" y="4455"/>
                      <a:pt x="8946" y="4291"/>
                      <a:pt x="8617" y="4127"/>
                    </a:cubicBezTo>
                    <a:cubicBezTo>
                      <a:pt x="7047" y="3269"/>
                      <a:pt x="5623" y="2520"/>
                      <a:pt x="3998" y="1717"/>
                    </a:cubicBezTo>
                    <a:cubicBezTo>
                      <a:pt x="3013" y="1224"/>
                      <a:pt x="1990" y="768"/>
                      <a:pt x="932" y="238"/>
                    </a:cubicBezTo>
                    <a:lnTo>
                      <a:pt x="4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3"/>
              <p:cNvSpPr/>
              <p:nvPr/>
            </p:nvSpPr>
            <p:spPr>
              <a:xfrm>
                <a:off x="3499830" y="1421308"/>
                <a:ext cx="425031" cy="253664"/>
              </a:xfrm>
              <a:custGeom>
                <a:avLst/>
                <a:gdLst/>
                <a:ahLst/>
                <a:cxnLst/>
                <a:rect l="l" t="t" r="r" b="b"/>
                <a:pathLst>
                  <a:path w="9730" h="5807" extrusionOk="0">
                    <a:moveTo>
                      <a:pt x="475" y="1"/>
                    </a:moveTo>
                    <a:lnTo>
                      <a:pt x="0" y="987"/>
                    </a:lnTo>
                    <a:lnTo>
                      <a:pt x="475" y="1224"/>
                    </a:lnTo>
                    <a:cubicBezTo>
                      <a:pt x="3067" y="2502"/>
                      <a:pt x="5586" y="3944"/>
                      <a:pt x="8087" y="5258"/>
                    </a:cubicBezTo>
                    <a:cubicBezTo>
                      <a:pt x="8434" y="5423"/>
                      <a:pt x="8835" y="5660"/>
                      <a:pt x="9146" y="5806"/>
                    </a:cubicBezTo>
                    <a:cubicBezTo>
                      <a:pt x="9328" y="5477"/>
                      <a:pt x="9511" y="5167"/>
                      <a:pt x="9657" y="4839"/>
                    </a:cubicBezTo>
                    <a:cubicBezTo>
                      <a:pt x="9693" y="4784"/>
                      <a:pt x="9712" y="4729"/>
                      <a:pt x="9730" y="4674"/>
                    </a:cubicBezTo>
                    <a:cubicBezTo>
                      <a:pt x="9383" y="4492"/>
                      <a:pt x="9018" y="4309"/>
                      <a:pt x="8671" y="4127"/>
                    </a:cubicBezTo>
                    <a:cubicBezTo>
                      <a:pt x="7083" y="3287"/>
                      <a:pt x="5659" y="2538"/>
                      <a:pt x="4034" y="1717"/>
                    </a:cubicBezTo>
                    <a:cubicBezTo>
                      <a:pt x="3049" y="1242"/>
                      <a:pt x="2045" y="768"/>
                      <a:pt x="986" y="238"/>
                    </a:cubicBezTo>
                    <a:lnTo>
                      <a:pt x="4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3"/>
              <p:cNvSpPr/>
              <p:nvPr/>
            </p:nvSpPr>
            <p:spPr>
              <a:xfrm>
                <a:off x="3447979" y="1525795"/>
                <a:ext cx="422672" cy="251218"/>
              </a:xfrm>
              <a:custGeom>
                <a:avLst/>
                <a:gdLst/>
                <a:ahLst/>
                <a:cxnLst/>
                <a:rect l="l" t="t" r="r" b="b"/>
                <a:pathLst>
                  <a:path w="9676" h="5751" extrusionOk="0">
                    <a:moveTo>
                      <a:pt x="493" y="0"/>
                    </a:moveTo>
                    <a:lnTo>
                      <a:pt x="0" y="986"/>
                    </a:lnTo>
                    <a:lnTo>
                      <a:pt x="92" y="1041"/>
                    </a:lnTo>
                    <a:cubicBezTo>
                      <a:pt x="2702" y="2301"/>
                      <a:pt x="5221" y="3761"/>
                      <a:pt x="7722" y="5057"/>
                    </a:cubicBezTo>
                    <a:cubicBezTo>
                      <a:pt x="8215" y="5313"/>
                      <a:pt x="8872" y="5714"/>
                      <a:pt x="9183" y="5751"/>
                    </a:cubicBezTo>
                    <a:cubicBezTo>
                      <a:pt x="9347" y="5386"/>
                      <a:pt x="9511" y="5039"/>
                      <a:pt x="9676" y="4674"/>
                    </a:cubicBezTo>
                    <a:cubicBezTo>
                      <a:pt x="9256" y="4400"/>
                      <a:pt x="8763" y="4181"/>
                      <a:pt x="8307" y="3943"/>
                    </a:cubicBezTo>
                    <a:cubicBezTo>
                      <a:pt x="6718" y="3085"/>
                      <a:pt x="5294" y="2337"/>
                      <a:pt x="3670" y="1534"/>
                    </a:cubicBezTo>
                    <a:cubicBezTo>
                      <a:pt x="2684" y="1041"/>
                      <a:pt x="1662" y="585"/>
                      <a:pt x="603" y="55"/>
                    </a:cubicBezTo>
                    <a:lnTo>
                      <a:pt x="4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3"/>
              <p:cNvSpPr/>
              <p:nvPr/>
            </p:nvSpPr>
            <p:spPr>
              <a:xfrm>
                <a:off x="3398531" y="1627050"/>
                <a:ext cx="422672" cy="251262"/>
              </a:xfrm>
              <a:custGeom>
                <a:avLst/>
                <a:gdLst/>
                <a:ahLst/>
                <a:cxnLst/>
                <a:rect l="l" t="t" r="r" b="b"/>
                <a:pathLst>
                  <a:path w="9676" h="5752" extrusionOk="0">
                    <a:moveTo>
                      <a:pt x="475" y="1"/>
                    </a:moveTo>
                    <a:lnTo>
                      <a:pt x="1" y="987"/>
                    </a:lnTo>
                    <a:cubicBezTo>
                      <a:pt x="238" y="1114"/>
                      <a:pt x="475" y="1224"/>
                      <a:pt x="694" y="1333"/>
                    </a:cubicBezTo>
                    <a:cubicBezTo>
                      <a:pt x="3287" y="2611"/>
                      <a:pt x="5787" y="4072"/>
                      <a:pt x="8307" y="5368"/>
                    </a:cubicBezTo>
                    <a:cubicBezTo>
                      <a:pt x="8544" y="5477"/>
                      <a:pt x="8800" y="5623"/>
                      <a:pt x="9037" y="5751"/>
                    </a:cubicBezTo>
                    <a:cubicBezTo>
                      <a:pt x="9256" y="5386"/>
                      <a:pt x="9475" y="5021"/>
                      <a:pt x="9676" y="4638"/>
                    </a:cubicBezTo>
                    <a:cubicBezTo>
                      <a:pt x="9420" y="4510"/>
                      <a:pt x="9146" y="4382"/>
                      <a:pt x="8891" y="4254"/>
                    </a:cubicBezTo>
                    <a:cubicBezTo>
                      <a:pt x="7303" y="3396"/>
                      <a:pt x="5879" y="2648"/>
                      <a:pt x="4254" y="1845"/>
                    </a:cubicBezTo>
                    <a:cubicBezTo>
                      <a:pt x="3268" y="1352"/>
                      <a:pt x="2264" y="895"/>
                      <a:pt x="1187" y="366"/>
                    </a:cubicBezTo>
                    <a:cubicBezTo>
                      <a:pt x="968" y="238"/>
                      <a:pt x="731" y="129"/>
                      <a:pt x="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3"/>
              <p:cNvSpPr/>
              <p:nvPr/>
            </p:nvSpPr>
            <p:spPr>
              <a:xfrm>
                <a:off x="3346725" y="1731537"/>
                <a:ext cx="415464" cy="247243"/>
              </a:xfrm>
              <a:custGeom>
                <a:avLst/>
                <a:gdLst/>
                <a:ahLst/>
                <a:cxnLst/>
                <a:rect l="l" t="t" r="r" b="b"/>
                <a:pathLst>
                  <a:path w="9511" h="5660" extrusionOk="0">
                    <a:moveTo>
                      <a:pt x="493" y="0"/>
                    </a:moveTo>
                    <a:lnTo>
                      <a:pt x="0" y="1004"/>
                    </a:lnTo>
                    <a:lnTo>
                      <a:pt x="310" y="1150"/>
                    </a:lnTo>
                    <a:cubicBezTo>
                      <a:pt x="2921" y="2428"/>
                      <a:pt x="5422" y="3870"/>
                      <a:pt x="7941" y="5185"/>
                    </a:cubicBezTo>
                    <a:cubicBezTo>
                      <a:pt x="8215" y="5331"/>
                      <a:pt x="8543" y="5513"/>
                      <a:pt x="8836" y="5659"/>
                    </a:cubicBezTo>
                    <a:lnTo>
                      <a:pt x="9511" y="4564"/>
                    </a:lnTo>
                    <a:cubicBezTo>
                      <a:pt x="9182" y="4400"/>
                      <a:pt x="8836" y="4235"/>
                      <a:pt x="8507" y="4053"/>
                    </a:cubicBezTo>
                    <a:cubicBezTo>
                      <a:pt x="6919" y="3213"/>
                      <a:pt x="5513" y="2465"/>
                      <a:pt x="3888" y="1661"/>
                    </a:cubicBezTo>
                    <a:cubicBezTo>
                      <a:pt x="2903" y="1169"/>
                      <a:pt x="1880" y="712"/>
                      <a:pt x="822" y="164"/>
                    </a:cubicBezTo>
                    <a:lnTo>
                      <a:pt x="4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3"/>
              <p:cNvSpPr/>
              <p:nvPr/>
            </p:nvSpPr>
            <p:spPr>
              <a:xfrm>
                <a:off x="3114643" y="2036917"/>
                <a:ext cx="50279" cy="90161"/>
              </a:xfrm>
              <a:custGeom>
                <a:avLst/>
                <a:gdLst/>
                <a:ahLst/>
                <a:cxnLst/>
                <a:rect l="l" t="t" r="r" b="b"/>
                <a:pathLst>
                  <a:path w="1151" h="2064" extrusionOk="0">
                    <a:moveTo>
                      <a:pt x="1" y="1"/>
                    </a:moveTo>
                    <a:lnTo>
                      <a:pt x="256" y="1005"/>
                    </a:lnTo>
                    <a:cubicBezTo>
                      <a:pt x="329" y="1297"/>
                      <a:pt x="402" y="1589"/>
                      <a:pt x="457" y="1826"/>
                    </a:cubicBezTo>
                    <a:cubicBezTo>
                      <a:pt x="494" y="1899"/>
                      <a:pt x="512" y="2027"/>
                      <a:pt x="603" y="2064"/>
                    </a:cubicBezTo>
                    <a:lnTo>
                      <a:pt x="622" y="2064"/>
                    </a:lnTo>
                    <a:cubicBezTo>
                      <a:pt x="822" y="1461"/>
                      <a:pt x="950" y="804"/>
                      <a:pt x="1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3"/>
              <p:cNvSpPr/>
              <p:nvPr/>
            </p:nvSpPr>
            <p:spPr>
              <a:xfrm>
                <a:off x="3089919" y="1912554"/>
                <a:ext cx="98155" cy="125238"/>
              </a:xfrm>
              <a:custGeom>
                <a:avLst/>
                <a:gdLst/>
                <a:ahLst/>
                <a:cxnLst/>
                <a:rect l="l" t="t" r="r" b="b"/>
                <a:pathLst>
                  <a:path w="2247" h="2867" extrusionOk="0">
                    <a:moveTo>
                      <a:pt x="1114" y="0"/>
                    </a:moveTo>
                    <a:cubicBezTo>
                      <a:pt x="968" y="0"/>
                      <a:pt x="804" y="0"/>
                      <a:pt x="658" y="18"/>
                    </a:cubicBezTo>
                    <a:cubicBezTo>
                      <a:pt x="494" y="18"/>
                      <a:pt x="330" y="55"/>
                      <a:pt x="183" y="110"/>
                    </a:cubicBezTo>
                    <a:cubicBezTo>
                      <a:pt x="74" y="256"/>
                      <a:pt x="1" y="438"/>
                      <a:pt x="1" y="639"/>
                    </a:cubicBezTo>
                    <a:cubicBezTo>
                      <a:pt x="37" y="822"/>
                      <a:pt x="92" y="1004"/>
                      <a:pt x="147" y="1168"/>
                    </a:cubicBezTo>
                    <a:cubicBezTo>
                      <a:pt x="293" y="1734"/>
                      <a:pt x="439" y="2300"/>
                      <a:pt x="585" y="2866"/>
                    </a:cubicBezTo>
                    <a:lnTo>
                      <a:pt x="1717" y="2848"/>
                    </a:lnTo>
                    <a:cubicBezTo>
                      <a:pt x="1717" y="2830"/>
                      <a:pt x="1735" y="2793"/>
                      <a:pt x="1735" y="2757"/>
                    </a:cubicBezTo>
                    <a:cubicBezTo>
                      <a:pt x="1863" y="2264"/>
                      <a:pt x="2009" y="1753"/>
                      <a:pt x="2137" y="1241"/>
                    </a:cubicBezTo>
                    <a:cubicBezTo>
                      <a:pt x="2192" y="1059"/>
                      <a:pt x="2228" y="895"/>
                      <a:pt x="2246" y="712"/>
                    </a:cubicBezTo>
                    <a:cubicBezTo>
                      <a:pt x="2173" y="511"/>
                      <a:pt x="2045" y="310"/>
                      <a:pt x="1918" y="146"/>
                    </a:cubicBezTo>
                    <a:cubicBezTo>
                      <a:pt x="1772" y="18"/>
                      <a:pt x="1352" y="0"/>
                      <a:pt x="11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3"/>
              <p:cNvSpPr/>
              <p:nvPr/>
            </p:nvSpPr>
            <p:spPr>
              <a:xfrm>
                <a:off x="3089133" y="1313676"/>
                <a:ext cx="113269" cy="630819"/>
              </a:xfrm>
              <a:custGeom>
                <a:avLst/>
                <a:gdLst/>
                <a:ahLst/>
                <a:cxnLst/>
                <a:rect l="l" t="t" r="r" b="b"/>
                <a:pathLst>
                  <a:path w="2593" h="14441" extrusionOk="0">
                    <a:moveTo>
                      <a:pt x="1863" y="14002"/>
                    </a:moveTo>
                    <a:cubicBezTo>
                      <a:pt x="1735" y="14130"/>
                      <a:pt x="1607" y="14239"/>
                      <a:pt x="1461" y="14331"/>
                    </a:cubicBezTo>
                    <a:cubicBezTo>
                      <a:pt x="1352" y="14203"/>
                      <a:pt x="1242" y="14057"/>
                      <a:pt x="1151" y="13911"/>
                    </a:cubicBezTo>
                    <a:cubicBezTo>
                      <a:pt x="1023" y="13966"/>
                      <a:pt x="950" y="14203"/>
                      <a:pt x="767" y="14294"/>
                    </a:cubicBezTo>
                    <a:cubicBezTo>
                      <a:pt x="658" y="14166"/>
                      <a:pt x="548" y="14057"/>
                      <a:pt x="439" y="13929"/>
                    </a:cubicBezTo>
                    <a:cubicBezTo>
                      <a:pt x="274" y="14039"/>
                      <a:pt x="238" y="14294"/>
                      <a:pt x="55" y="14349"/>
                    </a:cubicBezTo>
                    <a:cubicBezTo>
                      <a:pt x="1" y="14057"/>
                      <a:pt x="1" y="13747"/>
                      <a:pt x="37" y="13455"/>
                    </a:cubicBezTo>
                    <a:cubicBezTo>
                      <a:pt x="165" y="9000"/>
                      <a:pt x="238" y="4473"/>
                      <a:pt x="384" y="1"/>
                    </a:cubicBezTo>
                    <a:cubicBezTo>
                      <a:pt x="1132" y="1"/>
                      <a:pt x="1844" y="19"/>
                      <a:pt x="2556" y="55"/>
                    </a:cubicBezTo>
                    <a:cubicBezTo>
                      <a:pt x="2593" y="183"/>
                      <a:pt x="2593" y="329"/>
                      <a:pt x="2575" y="475"/>
                    </a:cubicBezTo>
                    <a:cubicBezTo>
                      <a:pt x="2465" y="4747"/>
                      <a:pt x="2392" y="9146"/>
                      <a:pt x="2283" y="13455"/>
                    </a:cubicBezTo>
                    <a:cubicBezTo>
                      <a:pt x="2283" y="13783"/>
                      <a:pt x="2283" y="14112"/>
                      <a:pt x="2246" y="14422"/>
                    </a:cubicBezTo>
                    <a:cubicBezTo>
                      <a:pt x="2082" y="14440"/>
                      <a:pt x="1990" y="14130"/>
                      <a:pt x="1863" y="140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3"/>
              <p:cNvSpPr/>
              <p:nvPr/>
            </p:nvSpPr>
            <p:spPr>
              <a:xfrm>
                <a:off x="3106693" y="1247498"/>
                <a:ext cx="98111" cy="75789"/>
              </a:xfrm>
              <a:custGeom>
                <a:avLst/>
                <a:gdLst/>
                <a:ahLst/>
                <a:cxnLst/>
                <a:rect l="l" t="t" r="r" b="b"/>
                <a:pathLst>
                  <a:path w="2246" h="1735" extrusionOk="0">
                    <a:moveTo>
                      <a:pt x="2173" y="1607"/>
                    </a:moveTo>
                    <a:cubicBezTo>
                      <a:pt x="1369" y="1735"/>
                      <a:pt x="730" y="1570"/>
                      <a:pt x="19" y="1534"/>
                    </a:cubicBezTo>
                    <a:cubicBezTo>
                      <a:pt x="0" y="1096"/>
                      <a:pt x="219" y="694"/>
                      <a:pt x="584" y="457"/>
                    </a:cubicBezTo>
                    <a:cubicBezTo>
                      <a:pt x="1388" y="0"/>
                      <a:pt x="2246" y="658"/>
                      <a:pt x="2173" y="160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3"/>
              <p:cNvSpPr/>
              <p:nvPr/>
            </p:nvSpPr>
            <p:spPr>
              <a:xfrm>
                <a:off x="3094724" y="1312890"/>
                <a:ext cx="115671" cy="97325"/>
              </a:xfrm>
              <a:custGeom>
                <a:avLst/>
                <a:gdLst/>
                <a:ahLst/>
                <a:cxnLst/>
                <a:rect l="l" t="t" r="r" b="b"/>
                <a:pathLst>
                  <a:path w="2648" h="2228" extrusionOk="0">
                    <a:moveTo>
                      <a:pt x="183" y="2191"/>
                    </a:moveTo>
                    <a:cubicBezTo>
                      <a:pt x="201" y="1990"/>
                      <a:pt x="165" y="1808"/>
                      <a:pt x="73" y="1643"/>
                    </a:cubicBezTo>
                    <a:cubicBezTo>
                      <a:pt x="73" y="1552"/>
                      <a:pt x="146" y="1479"/>
                      <a:pt x="183" y="1388"/>
                    </a:cubicBezTo>
                    <a:cubicBezTo>
                      <a:pt x="0" y="1169"/>
                      <a:pt x="201" y="1004"/>
                      <a:pt x="201" y="840"/>
                    </a:cubicBezTo>
                    <a:cubicBezTo>
                      <a:pt x="201" y="767"/>
                      <a:pt x="146" y="694"/>
                      <a:pt x="146" y="639"/>
                    </a:cubicBezTo>
                    <a:cubicBezTo>
                      <a:pt x="146" y="511"/>
                      <a:pt x="220" y="457"/>
                      <a:pt x="238" y="329"/>
                    </a:cubicBezTo>
                    <a:cubicBezTo>
                      <a:pt x="256" y="219"/>
                      <a:pt x="183" y="146"/>
                      <a:pt x="238" y="55"/>
                    </a:cubicBezTo>
                    <a:cubicBezTo>
                      <a:pt x="603" y="0"/>
                      <a:pt x="986" y="0"/>
                      <a:pt x="1370" y="55"/>
                    </a:cubicBezTo>
                    <a:cubicBezTo>
                      <a:pt x="1735" y="55"/>
                      <a:pt x="2100" y="73"/>
                      <a:pt x="2483" y="110"/>
                    </a:cubicBezTo>
                    <a:cubicBezTo>
                      <a:pt x="2647" y="329"/>
                      <a:pt x="2501" y="566"/>
                      <a:pt x="2501" y="767"/>
                    </a:cubicBezTo>
                    <a:cubicBezTo>
                      <a:pt x="2501" y="895"/>
                      <a:pt x="2556" y="1004"/>
                      <a:pt x="2556" y="1132"/>
                    </a:cubicBezTo>
                    <a:cubicBezTo>
                      <a:pt x="2556" y="1315"/>
                      <a:pt x="2392" y="1479"/>
                      <a:pt x="2556" y="1771"/>
                    </a:cubicBezTo>
                    <a:cubicBezTo>
                      <a:pt x="2520" y="1917"/>
                      <a:pt x="2374" y="2008"/>
                      <a:pt x="2410" y="2191"/>
                    </a:cubicBezTo>
                    <a:cubicBezTo>
                      <a:pt x="2392" y="2209"/>
                      <a:pt x="2374" y="2227"/>
                      <a:pt x="2374" y="2209"/>
                    </a:cubicBezTo>
                    <a:cubicBezTo>
                      <a:pt x="1643" y="2209"/>
                      <a:pt x="895" y="2227"/>
                      <a:pt x="183" y="219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3"/>
              <p:cNvSpPr/>
              <p:nvPr/>
            </p:nvSpPr>
            <p:spPr>
              <a:xfrm>
                <a:off x="3700155" y="2273410"/>
                <a:ext cx="190456" cy="202818"/>
              </a:xfrm>
              <a:custGeom>
                <a:avLst/>
                <a:gdLst/>
                <a:ahLst/>
                <a:cxnLst/>
                <a:rect l="l" t="t" r="r" b="b"/>
                <a:pathLst>
                  <a:path w="4360" h="4643" extrusionOk="0">
                    <a:moveTo>
                      <a:pt x="3275" y="0"/>
                    </a:moveTo>
                    <a:cubicBezTo>
                      <a:pt x="3119" y="0"/>
                      <a:pt x="2971" y="73"/>
                      <a:pt x="2880" y="209"/>
                    </a:cubicBezTo>
                    <a:lnTo>
                      <a:pt x="1146" y="2765"/>
                    </a:lnTo>
                    <a:cubicBezTo>
                      <a:pt x="1128" y="2802"/>
                      <a:pt x="1110" y="2820"/>
                      <a:pt x="1091" y="2856"/>
                    </a:cubicBezTo>
                    <a:lnTo>
                      <a:pt x="562" y="2510"/>
                    </a:lnTo>
                    <a:cubicBezTo>
                      <a:pt x="506" y="2464"/>
                      <a:pt x="448" y="2445"/>
                      <a:pt x="394" y="2445"/>
                    </a:cubicBezTo>
                    <a:cubicBezTo>
                      <a:pt x="167" y="2445"/>
                      <a:pt x="1" y="2786"/>
                      <a:pt x="252" y="2948"/>
                    </a:cubicBezTo>
                    <a:lnTo>
                      <a:pt x="252" y="2929"/>
                    </a:lnTo>
                    <a:lnTo>
                      <a:pt x="2680" y="4591"/>
                    </a:lnTo>
                    <a:cubicBezTo>
                      <a:pt x="2732" y="4627"/>
                      <a:pt x="2785" y="4642"/>
                      <a:pt x="2835" y="4642"/>
                    </a:cubicBezTo>
                    <a:cubicBezTo>
                      <a:pt x="3063" y="4642"/>
                      <a:pt x="3230" y="4317"/>
                      <a:pt x="2990" y="4153"/>
                    </a:cubicBezTo>
                    <a:lnTo>
                      <a:pt x="2406" y="3751"/>
                    </a:lnTo>
                    <a:cubicBezTo>
                      <a:pt x="2442" y="3714"/>
                      <a:pt x="2460" y="3696"/>
                      <a:pt x="2479" y="3660"/>
                    </a:cubicBezTo>
                    <a:lnTo>
                      <a:pt x="4213" y="1122"/>
                    </a:lnTo>
                    <a:cubicBezTo>
                      <a:pt x="4359" y="903"/>
                      <a:pt x="4304" y="593"/>
                      <a:pt x="4085" y="429"/>
                    </a:cubicBezTo>
                    <a:lnTo>
                      <a:pt x="3556" y="82"/>
                    </a:lnTo>
                    <a:cubicBezTo>
                      <a:pt x="3466" y="27"/>
                      <a:pt x="3369" y="0"/>
                      <a:pt x="3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3"/>
              <p:cNvSpPr/>
              <p:nvPr/>
            </p:nvSpPr>
            <p:spPr>
              <a:xfrm>
                <a:off x="3749908" y="2207494"/>
                <a:ext cx="231211" cy="160140"/>
              </a:xfrm>
              <a:custGeom>
                <a:avLst/>
                <a:gdLst/>
                <a:ahLst/>
                <a:cxnLst/>
                <a:rect l="l" t="t" r="r" b="b"/>
                <a:pathLst>
                  <a:path w="5293" h="3666" extrusionOk="0">
                    <a:moveTo>
                      <a:pt x="571" y="1"/>
                    </a:moveTo>
                    <a:cubicBezTo>
                      <a:pt x="161" y="1"/>
                      <a:pt x="1" y="556"/>
                      <a:pt x="390" y="751"/>
                    </a:cubicBezTo>
                    <a:lnTo>
                      <a:pt x="2453" y="2157"/>
                    </a:lnTo>
                    <a:lnTo>
                      <a:pt x="4534" y="3562"/>
                    </a:lnTo>
                    <a:cubicBezTo>
                      <a:pt x="4615" y="3634"/>
                      <a:pt x="4705" y="3665"/>
                      <a:pt x="4792" y="3665"/>
                    </a:cubicBezTo>
                    <a:cubicBezTo>
                      <a:pt x="5057" y="3665"/>
                      <a:pt x="5293" y="3376"/>
                      <a:pt x="5155" y="3088"/>
                    </a:cubicBezTo>
                    <a:cubicBezTo>
                      <a:pt x="4443" y="1390"/>
                      <a:pt x="4133" y="897"/>
                      <a:pt x="3585" y="514"/>
                    </a:cubicBezTo>
                    <a:cubicBezTo>
                      <a:pt x="3019" y="130"/>
                      <a:pt x="2453" y="21"/>
                      <a:pt x="610" y="2"/>
                    </a:cubicBezTo>
                    <a:cubicBezTo>
                      <a:pt x="596" y="1"/>
                      <a:pt x="583" y="1"/>
                      <a:pt x="5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3"/>
              <p:cNvSpPr/>
              <p:nvPr/>
            </p:nvSpPr>
            <p:spPr>
              <a:xfrm>
                <a:off x="4239800" y="1559692"/>
                <a:ext cx="142798" cy="144676"/>
              </a:xfrm>
              <a:custGeom>
                <a:avLst/>
                <a:gdLst/>
                <a:ahLst/>
                <a:cxnLst/>
                <a:rect l="l" t="t" r="r" b="b"/>
                <a:pathLst>
                  <a:path w="3269" h="3312" extrusionOk="0">
                    <a:moveTo>
                      <a:pt x="1651" y="1"/>
                    </a:moveTo>
                    <a:cubicBezTo>
                      <a:pt x="1499" y="1"/>
                      <a:pt x="1351" y="74"/>
                      <a:pt x="1260" y="210"/>
                    </a:cubicBezTo>
                    <a:lnTo>
                      <a:pt x="165" y="1835"/>
                    </a:lnTo>
                    <a:cubicBezTo>
                      <a:pt x="1" y="2054"/>
                      <a:pt x="56" y="2346"/>
                      <a:pt x="293" y="2492"/>
                    </a:cubicBezTo>
                    <a:lnTo>
                      <a:pt x="1352" y="3222"/>
                    </a:lnTo>
                    <a:cubicBezTo>
                      <a:pt x="1433" y="3284"/>
                      <a:pt x="1525" y="3312"/>
                      <a:pt x="1617" y="3312"/>
                    </a:cubicBezTo>
                    <a:cubicBezTo>
                      <a:pt x="1771" y="3312"/>
                      <a:pt x="1924" y="3232"/>
                      <a:pt x="2027" y="3094"/>
                    </a:cubicBezTo>
                    <a:lnTo>
                      <a:pt x="3122" y="1488"/>
                    </a:lnTo>
                    <a:cubicBezTo>
                      <a:pt x="3268" y="1269"/>
                      <a:pt x="3214" y="959"/>
                      <a:pt x="2995" y="813"/>
                    </a:cubicBezTo>
                    <a:lnTo>
                      <a:pt x="1918" y="82"/>
                    </a:lnTo>
                    <a:cubicBezTo>
                      <a:pt x="1835" y="27"/>
                      <a:pt x="1742" y="1"/>
                      <a:pt x="16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3"/>
              <p:cNvSpPr/>
              <p:nvPr/>
            </p:nvSpPr>
            <p:spPr>
              <a:xfrm>
                <a:off x="4317947" y="1518981"/>
                <a:ext cx="79808" cy="84831"/>
              </a:xfrm>
              <a:custGeom>
                <a:avLst/>
                <a:gdLst/>
                <a:ahLst/>
                <a:cxnLst/>
                <a:rect l="l" t="t" r="r" b="b"/>
                <a:pathLst>
                  <a:path w="1827" h="1942" extrusionOk="0">
                    <a:moveTo>
                      <a:pt x="1247" y="0"/>
                    </a:moveTo>
                    <a:cubicBezTo>
                      <a:pt x="1176" y="0"/>
                      <a:pt x="1103" y="24"/>
                      <a:pt x="1041" y="65"/>
                    </a:cubicBezTo>
                    <a:lnTo>
                      <a:pt x="1041" y="83"/>
                    </a:lnTo>
                    <a:lnTo>
                      <a:pt x="92" y="1014"/>
                    </a:lnTo>
                    <a:cubicBezTo>
                      <a:pt x="1" y="1160"/>
                      <a:pt x="37" y="1343"/>
                      <a:pt x="183" y="1434"/>
                    </a:cubicBezTo>
                    <a:lnTo>
                      <a:pt x="840" y="1891"/>
                    </a:lnTo>
                    <a:cubicBezTo>
                      <a:pt x="896" y="1925"/>
                      <a:pt x="956" y="1941"/>
                      <a:pt x="1015" y="1941"/>
                    </a:cubicBezTo>
                    <a:cubicBezTo>
                      <a:pt x="1111" y="1941"/>
                      <a:pt x="1204" y="1897"/>
                      <a:pt x="1260" y="1818"/>
                    </a:cubicBezTo>
                    <a:cubicBezTo>
                      <a:pt x="1260" y="1818"/>
                      <a:pt x="1790" y="613"/>
                      <a:pt x="1790" y="595"/>
                    </a:cubicBezTo>
                    <a:cubicBezTo>
                      <a:pt x="1826" y="467"/>
                      <a:pt x="1790" y="321"/>
                      <a:pt x="1680" y="248"/>
                    </a:cubicBezTo>
                    <a:lnTo>
                      <a:pt x="1406" y="47"/>
                    </a:lnTo>
                    <a:cubicBezTo>
                      <a:pt x="1358" y="15"/>
                      <a:pt x="1303" y="0"/>
                      <a:pt x="12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3"/>
              <p:cNvSpPr/>
              <p:nvPr/>
            </p:nvSpPr>
            <p:spPr>
              <a:xfrm>
                <a:off x="4378577" y="1317433"/>
                <a:ext cx="149787" cy="214787"/>
              </a:xfrm>
              <a:custGeom>
                <a:avLst/>
                <a:gdLst/>
                <a:ahLst/>
                <a:cxnLst/>
                <a:rect l="l" t="t" r="r" b="b"/>
                <a:pathLst>
                  <a:path w="3429" h="4917" extrusionOk="0">
                    <a:moveTo>
                      <a:pt x="3355" y="1"/>
                    </a:moveTo>
                    <a:cubicBezTo>
                      <a:pt x="3349" y="1"/>
                      <a:pt x="3344" y="2"/>
                      <a:pt x="3341" y="6"/>
                    </a:cubicBezTo>
                    <a:lnTo>
                      <a:pt x="0" y="4770"/>
                    </a:lnTo>
                    <a:lnTo>
                      <a:pt x="219" y="4916"/>
                    </a:lnTo>
                    <a:lnTo>
                      <a:pt x="3414" y="61"/>
                    </a:lnTo>
                    <a:cubicBezTo>
                      <a:pt x="3429" y="31"/>
                      <a:pt x="3383" y="1"/>
                      <a:pt x="33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3"/>
              <p:cNvSpPr/>
              <p:nvPr/>
            </p:nvSpPr>
            <p:spPr>
              <a:xfrm>
                <a:off x="4374559" y="1516971"/>
                <a:ext cx="23152" cy="16818"/>
              </a:xfrm>
              <a:custGeom>
                <a:avLst/>
                <a:gdLst/>
                <a:ahLst/>
                <a:cxnLst/>
                <a:rect l="l" t="t" r="r" b="b"/>
                <a:pathLst>
                  <a:path w="530" h="385" extrusionOk="0">
                    <a:moveTo>
                      <a:pt x="122" y="1"/>
                    </a:moveTo>
                    <a:cubicBezTo>
                      <a:pt x="84" y="1"/>
                      <a:pt x="49" y="21"/>
                      <a:pt x="37" y="56"/>
                    </a:cubicBezTo>
                    <a:cubicBezTo>
                      <a:pt x="1" y="93"/>
                      <a:pt x="1" y="166"/>
                      <a:pt x="56" y="202"/>
                    </a:cubicBezTo>
                    <a:lnTo>
                      <a:pt x="311" y="367"/>
                    </a:lnTo>
                    <a:cubicBezTo>
                      <a:pt x="334" y="379"/>
                      <a:pt x="355" y="385"/>
                      <a:pt x="376" y="385"/>
                    </a:cubicBezTo>
                    <a:cubicBezTo>
                      <a:pt x="471" y="385"/>
                      <a:pt x="529" y="263"/>
                      <a:pt x="439" y="202"/>
                    </a:cubicBezTo>
                    <a:lnTo>
                      <a:pt x="183" y="20"/>
                    </a:lnTo>
                    <a:cubicBezTo>
                      <a:pt x="164" y="7"/>
                      <a:pt x="142" y="1"/>
                      <a:pt x="122" y="1"/>
                    </a:cubicBezTo>
                    <a:close/>
                  </a:path>
                </a:pathLst>
              </a:custGeom>
              <a:solidFill>
                <a:srgbClr val="334F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3"/>
              <p:cNvSpPr/>
              <p:nvPr/>
            </p:nvSpPr>
            <p:spPr>
              <a:xfrm>
                <a:off x="4221454" y="1665359"/>
                <a:ext cx="86972" cy="74173"/>
              </a:xfrm>
              <a:custGeom>
                <a:avLst/>
                <a:gdLst/>
                <a:ahLst/>
                <a:cxnLst/>
                <a:rect l="l" t="t" r="r" b="b"/>
                <a:pathLst>
                  <a:path w="1991" h="1698" extrusionOk="0">
                    <a:moveTo>
                      <a:pt x="457" y="0"/>
                    </a:moveTo>
                    <a:lnTo>
                      <a:pt x="1" y="657"/>
                    </a:lnTo>
                    <a:lnTo>
                      <a:pt x="1534" y="1698"/>
                    </a:lnTo>
                    <a:lnTo>
                      <a:pt x="1991" y="1041"/>
                    </a:lnTo>
                    <a:lnTo>
                      <a:pt x="4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3"/>
              <p:cNvSpPr/>
              <p:nvPr/>
            </p:nvSpPr>
            <p:spPr>
              <a:xfrm>
                <a:off x="4211101" y="1635218"/>
                <a:ext cx="136508" cy="95403"/>
              </a:xfrm>
              <a:custGeom>
                <a:avLst/>
                <a:gdLst/>
                <a:ahLst/>
                <a:cxnLst/>
                <a:rect l="l" t="t" r="r" b="b"/>
                <a:pathLst>
                  <a:path w="3125" h="2184" extrusionOk="0">
                    <a:moveTo>
                      <a:pt x="311" y="0"/>
                    </a:moveTo>
                    <a:cubicBezTo>
                      <a:pt x="225" y="0"/>
                      <a:pt x="137" y="45"/>
                      <a:pt x="92" y="124"/>
                    </a:cubicBezTo>
                    <a:cubicBezTo>
                      <a:pt x="1" y="234"/>
                      <a:pt x="37" y="398"/>
                      <a:pt x="165" y="489"/>
                    </a:cubicBezTo>
                    <a:lnTo>
                      <a:pt x="2593" y="2132"/>
                    </a:lnTo>
                    <a:cubicBezTo>
                      <a:pt x="2645" y="2168"/>
                      <a:pt x="2697" y="2184"/>
                      <a:pt x="2746" y="2184"/>
                    </a:cubicBezTo>
                    <a:cubicBezTo>
                      <a:pt x="2971" y="2184"/>
                      <a:pt x="3125" y="1859"/>
                      <a:pt x="2885" y="1694"/>
                    </a:cubicBezTo>
                    <a:lnTo>
                      <a:pt x="457" y="51"/>
                    </a:lnTo>
                    <a:cubicBezTo>
                      <a:pt x="416" y="17"/>
                      <a:pt x="364" y="0"/>
                      <a:pt x="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3"/>
              <p:cNvSpPr/>
              <p:nvPr/>
            </p:nvSpPr>
            <p:spPr>
              <a:xfrm>
                <a:off x="3833908" y="1676847"/>
                <a:ext cx="481687" cy="617714"/>
              </a:xfrm>
              <a:custGeom>
                <a:avLst/>
                <a:gdLst/>
                <a:ahLst/>
                <a:cxnLst/>
                <a:rect l="l" t="t" r="r" b="b"/>
                <a:pathLst>
                  <a:path w="11027" h="14141" extrusionOk="0">
                    <a:moveTo>
                      <a:pt x="8540" y="1"/>
                    </a:moveTo>
                    <a:cubicBezTo>
                      <a:pt x="8361" y="1"/>
                      <a:pt x="8183" y="89"/>
                      <a:pt x="8070" y="248"/>
                    </a:cubicBezTo>
                    <a:lnTo>
                      <a:pt x="1" y="12205"/>
                    </a:lnTo>
                    <a:lnTo>
                      <a:pt x="2776" y="14140"/>
                    </a:lnTo>
                    <a:lnTo>
                      <a:pt x="10863" y="2147"/>
                    </a:lnTo>
                    <a:cubicBezTo>
                      <a:pt x="11027" y="1873"/>
                      <a:pt x="10972" y="1526"/>
                      <a:pt x="10717" y="1362"/>
                    </a:cubicBezTo>
                    <a:lnTo>
                      <a:pt x="8855" y="102"/>
                    </a:lnTo>
                    <a:cubicBezTo>
                      <a:pt x="8758" y="33"/>
                      <a:pt x="8649" y="1"/>
                      <a:pt x="85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3"/>
              <p:cNvSpPr/>
              <p:nvPr/>
            </p:nvSpPr>
            <p:spPr>
              <a:xfrm>
                <a:off x="4091500" y="1676847"/>
                <a:ext cx="224091" cy="233352"/>
              </a:xfrm>
              <a:custGeom>
                <a:avLst/>
                <a:gdLst/>
                <a:ahLst/>
                <a:cxnLst/>
                <a:rect l="l" t="t" r="r" b="b"/>
                <a:pathLst>
                  <a:path w="5130" h="5342" extrusionOk="0">
                    <a:moveTo>
                      <a:pt x="2638" y="1"/>
                    </a:moveTo>
                    <a:cubicBezTo>
                      <a:pt x="2455" y="1"/>
                      <a:pt x="2275" y="89"/>
                      <a:pt x="2173" y="248"/>
                    </a:cubicBezTo>
                    <a:lnTo>
                      <a:pt x="0" y="3461"/>
                    </a:lnTo>
                    <a:lnTo>
                      <a:pt x="2812" y="5341"/>
                    </a:lnTo>
                    <a:lnTo>
                      <a:pt x="4966" y="2147"/>
                    </a:lnTo>
                    <a:cubicBezTo>
                      <a:pt x="5130" y="1891"/>
                      <a:pt x="5057" y="1544"/>
                      <a:pt x="4801" y="1362"/>
                    </a:cubicBezTo>
                    <a:lnTo>
                      <a:pt x="2958" y="102"/>
                    </a:lnTo>
                    <a:cubicBezTo>
                      <a:pt x="2861" y="33"/>
                      <a:pt x="2749" y="1"/>
                      <a:pt x="26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3"/>
              <p:cNvSpPr/>
              <p:nvPr/>
            </p:nvSpPr>
            <p:spPr>
              <a:xfrm>
                <a:off x="4235039" y="1772335"/>
                <a:ext cx="52681" cy="40581"/>
              </a:xfrm>
              <a:custGeom>
                <a:avLst/>
                <a:gdLst/>
                <a:ahLst/>
                <a:cxnLst/>
                <a:rect l="l" t="t" r="r" b="b"/>
                <a:pathLst>
                  <a:path w="1206" h="929" extrusionOk="0">
                    <a:moveTo>
                      <a:pt x="171" y="1"/>
                    </a:moveTo>
                    <a:cubicBezTo>
                      <a:pt x="122" y="1"/>
                      <a:pt x="76" y="20"/>
                      <a:pt x="55" y="52"/>
                    </a:cubicBezTo>
                    <a:cubicBezTo>
                      <a:pt x="0" y="125"/>
                      <a:pt x="18" y="235"/>
                      <a:pt x="91" y="289"/>
                    </a:cubicBezTo>
                    <a:lnTo>
                      <a:pt x="1022" y="928"/>
                    </a:lnTo>
                    <a:lnTo>
                      <a:pt x="1205" y="673"/>
                    </a:lnTo>
                    <a:lnTo>
                      <a:pt x="274" y="34"/>
                    </a:lnTo>
                    <a:cubicBezTo>
                      <a:pt x="243" y="11"/>
                      <a:pt x="206" y="1"/>
                      <a:pt x="1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3"/>
              <p:cNvSpPr/>
              <p:nvPr/>
            </p:nvSpPr>
            <p:spPr>
              <a:xfrm>
                <a:off x="4193541" y="1833010"/>
                <a:ext cx="52681" cy="40494"/>
              </a:xfrm>
              <a:custGeom>
                <a:avLst/>
                <a:gdLst/>
                <a:ahLst/>
                <a:cxnLst/>
                <a:rect l="l" t="t" r="r" b="b"/>
                <a:pathLst>
                  <a:path w="1206" h="927" extrusionOk="0">
                    <a:moveTo>
                      <a:pt x="178" y="0"/>
                    </a:moveTo>
                    <a:cubicBezTo>
                      <a:pt x="127" y="0"/>
                      <a:pt x="78" y="24"/>
                      <a:pt x="56" y="69"/>
                    </a:cubicBezTo>
                    <a:cubicBezTo>
                      <a:pt x="1" y="142"/>
                      <a:pt x="19" y="233"/>
                      <a:pt x="92" y="288"/>
                    </a:cubicBezTo>
                    <a:lnTo>
                      <a:pt x="1041" y="927"/>
                    </a:lnTo>
                    <a:lnTo>
                      <a:pt x="1206" y="671"/>
                    </a:lnTo>
                    <a:lnTo>
                      <a:pt x="275" y="32"/>
                    </a:lnTo>
                    <a:cubicBezTo>
                      <a:pt x="246" y="10"/>
                      <a:pt x="211" y="0"/>
                      <a:pt x="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3"/>
              <p:cNvSpPr/>
              <p:nvPr/>
            </p:nvSpPr>
            <p:spPr>
              <a:xfrm>
                <a:off x="4152087" y="1892854"/>
                <a:ext cx="52681" cy="41236"/>
              </a:xfrm>
              <a:custGeom>
                <a:avLst/>
                <a:gdLst/>
                <a:ahLst/>
                <a:cxnLst/>
                <a:rect l="l" t="t" r="r" b="b"/>
                <a:pathLst>
                  <a:path w="1206" h="944" extrusionOk="0">
                    <a:moveTo>
                      <a:pt x="183" y="0"/>
                    </a:moveTo>
                    <a:cubicBezTo>
                      <a:pt x="130" y="0"/>
                      <a:pt x="78" y="29"/>
                      <a:pt x="55" y="86"/>
                    </a:cubicBezTo>
                    <a:cubicBezTo>
                      <a:pt x="1" y="159"/>
                      <a:pt x="19" y="250"/>
                      <a:pt x="92" y="305"/>
                    </a:cubicBezTo>
                    <a:lnTo>
                      <a:pt x="1041" y="944"/>
                    </a:lnTo>
                    <a:lnTo>
                      <a:pt x="1206" y="688"/>
                    </a:lnTo>
                    <a:lnTo>
                      <a:pt x="275" y="31"/>
                    </a:lnTo>
                    <a:cubicBezTo>
                      <a:pt x="247" y="11"/>
                      <a:pt x="215" y="0"/>
                      <a:pt x="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3"/>
              <p:cNvSpPr/>
              <p:nvPr/>
            </p:nvSpPr>
            <p:spPr>
              <a:xfrm>
                <a:off x="4110633" y="1954227"/>
                <a:ext cx="53467" cy="41280"/>
              </a:xfrm>
              <a:custGeom>
                <a:avLst/>
                <a:gdLst/>
                <a:ahLst/>
                <a:cxnLst/>
                <a:rect l="l" t="t" r="r" b="b"/>
                <a:pathLst>
                  <a:path w="1224" h="945" extrusionOk="0">
                    <a:moveTo>
                      <a:pt x="183" y="0"/>
                    </a:moveTo>
                    <a:cubicBezTo>
                      <a:pt x="135" y="0"/>
                      <a:pt x="88" y="24"/>
                      <a:pt x="55" y="68"/>
                    </a:cubicBezTo>
                    <a:cubicBezTo>
                      <a:pt x="0" y="141"/>
                      <a:pt x="19" y="251"/>
                      <a:pt x="92" y="287"/>
                    </a:cubicBezTo>
                    <a:lnTo>
                      <a:pt x="1059" y="945"/>
                    </a:lnTo>
                    <a:lnTo>
                      <a:pt x="1224" y="689"/>
                    </a:lnTo>
                    <a:lnTo>
                      <a:pt x="274" y="32"/>
                    </a:lnTo>
                    <a:cubicBezTo>
                      <a:pt x="245" y="10"/>
                      <a:pt x="214" y="0"/>
                      <a:pt x="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3"/>
              <p:cNvSpPr/>
              <p:nvPr/>
            </p:nvSpPr>
            <p:spPr>
              <a:xfrm>
                <a:off x="4069179" y="2015556"/>
                <a:ext cx="54254" cy="41367"/>
              </a:xfrm>
              <a:custGeom>
                <a:avLst/>
                <a:gdLst/>
                <a:ahLst/>
                <a:cxnLst/>
                <a:rect l="l" t="t" r="r" b="b"/>
                <a:pathLst>
                  <a:path w="1242" h="947" extrusionOk="0">
                    <a:moveTo>
                      <a:pt x="177" y="0"/>
                    </a:moveTo>
                    <a:cubicBezTo>
                      <a:pt x="131" y="0"/>
                      <a:pt x="87" y="20"/>
                      <a:pt x="55" y="52"/>
                    </a:cubicBezTo>
                    <a:cubicBezTo>
                      <a:pt x="0" y="125"/>
                      <a:pt x="18" y="234"/>
                      <a:pt x="110" y="289"/>
                    </a:cubicBezTo>
                    <a:lnTo>
                      <a:pt x="1059" y="946"/>
                    </a:lnTo>
                    <a:lnTo>
                      <a:pt x="1241" y="672"/>
                    </a:lnTo>
                    <a:lnTo>
                      <a:pt x="274" y="34"/>
                    </a:lnTo>
                    <a:cubicBezTo>
                      <a:pt x="243" y="11"/>
                      <a:pt x="210" y="0"/>
                      <a:pt x="1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3"/>
              <p:cNvSpPr/>
              <p:nvPr/>
            </p:nvSpPr>
            <p:spPr>
              <a:xfrm>
                <a:off x="4027681" y="2076143"/>
                <a:ext cx="54297" cy="41367"/>
              </a:xfrm>
              <a:custGeom>
                <a:avLst/>
                <a:gdLst/>
                <a:ahLst/>
                <a:cxnLst/>
                <a:rect l="l" t="t" r="r" b="b"/>
                <a:pathLst>
                  <a:path w="1243" h="947" extrusionOk="0">
                    <a:moveTo>
                      <a:pt x="185" y="1"/>
                    </a:moveTo>
                    <a:cubicBezTo>
                      <a:pt x="138" y="1"/>
                      <a:pt x="87" y="20"/>
                      <a:pt x="56" y="52"/>
                    </a:cubicBezTo>
                    <a:cubicBezTo>
                      <a:pt x="1" y="125"/>
                      <a:pt x="19" y="235"/>
                      <a:pt x="110" y="289"/>
                    </a:cubicBezTo>
                    <a:lnTo>
                      <a:pt x="1060" y="947"/>
                    </a:lnTo>
                    <a:lnTo>
                      <a:pt x="1242" y="691"/>
                    </a:lnTo>
                    <a:lnTo>
                      <a:pt x="275" y="34"/>
                    </a:lnTo>
                    <a:cubicBezTo>
                      <a:pt x="252" y="11"/>
                      <a:pt x="219" y="1"/>
                      <a:pt x="1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3"/>
              <p:cNvSpPr/>
              <p:nvPr/>
            </p:nvSpPr>
            <p:spPr>
              <a:xfrm>
                <a:off x="3987013" y="2136817"/>
                <a:ext cx="53467" cy="41324"/>
              </a:xfrm>
              <a:custGeom>
                <a:avLst/>
                <a:gdLst/>
                <a:ahLst/>
                <a:cxnLst/>
                <a:rect l="l" t="t" r="r" b="b"/>
                <a:pathLst>
                  <a:path w="1224" h="946" extrusionOk="0">
                    <a:moveTo>
                      <a:pt x="174" y="0"/>
                    </a:moveTo>
                    <a:cubicBezTo>
                      <a:pt x="127" y="0"/>
                      <a:pt x="78" y="25"/>
                      <a:pt x="56" y="69"/>
                    </a:cubicBezTo>
                    <a:cubicBezTo>
                      <a:pt x="1" y="142"/>
                      <a:pt x="19" y="233"/>
                      <a:pt x="92" y="288"/>
                    </a:cubicBezTo>
                    <a:lnTo>
                      <a:pt x="1060" y="945"/>
                    </a:lnTo>
                    <a:lnTo>
                      <a:pt x="1224" y="689"/>
                    </a:lnTo>
                    <a:lnTo>
                      <a:pt x="256" y="32"/>
                    </a:lnTo>
                    <a:cubicBezTo>
                      <a:pt x="235" y="11"/>
                      <a:pt x="205" y="0"/>
                      <a:pt x="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3"/>
              <p:cNvSpPr/>
              <p:nvPr/>
            </p:nvSpPr>
            <p:spPr>
              <a:xfrm>
                <a:off x="2357113" y="709250"/>
                <a:ext cx="328580" cy="720106"/>
              </a:xfrm>
              <a:custGeom>
                <a:avLst/>
                <a:gdLst/>
                <a:ahLst/>
                <a:cxnLst/>
                <a:rect l="l" t="t" r="r" b="b"/>
                <a:pathLst>
                  <a:path w="7522" h="16485" extrusionOk="0">
                    <a:moveTo>
                      <a:pt x="6645" y="2081"/>
                    </a:moveTo>
                    <a:cubicBezTo>
                      <a:pt x="5313" y="2355"/>
                      <a:pt x="4017" y="2757"/>
                      <a:pt x="2775" y="3286"/>
                    </a:cubicBezTo>
                    <a:cubicBezTo>
                      <a:pt x="2027" y="3615"/>
                      <a:pt x="1570" y="3980"/>
                      <a:pt x="1534" y="4947"/>
                    </a:cubicBezTo>
                    <a:cubicBezTo>
                      <a:pt x="1534" y="5458"/>
                      <a:pt x="1589" y="5988"/>
                      <a:pt x="1698" y="6499"/>
                    </a:cubicBezTo>
                    <a:cubicBezTo>
                      <a:pt x="1972" y="7923"/>
                      <a:pt x="2355" y="9347"/>
                      <a:pt x="2666" y="10679"/>
                    </a:cubicBezTo>
                    <a:cubicBezTo>
                      <a:pt x="3140" y="12706"/>
                      <a:pt x="3688" y="14422"/>
                      <a:pt x="3998" y="16247"/>
                    </a:cubicBezTo>
                    <a:cubicBezTo>
                      <a:pt x="3670" y="16338"/>
                      <a:pt x="3378" y="16430"/>
                      <a:pt x="3049" y="16485"/>
                    </a:cubicBezTo>
                    <a:cubicBezTo>
                      <a:pt x="2063" y="13819"/>
                      <a:pt x="1242" y="11081"/>
                      <a:pt x="585" y="8306"/>
                    </a:cubicBezTo>
                    <a:cubicBezTo>
                      <a:pt x="366" y="7339"/>
                      <a:pt x="92" y="6335"/>
                      <a:pt x="19" y="5349"/>
                    </a:cubicBezTo>
                    <a:cubicBezTo>
                      <a:pt x="1" y="5075"/>
                      <a:pt x="1" y="4783"/>
                      <a:pt x="19" y="4509"/>
                    </a:cubicBezTo>
                    <a:cubicBezTo>
                      <a:pt x="128" y="3067"/>
                      <a:pt x="1260" y="2337"/>
                      <a:pt x="2428" y="1899"/>
                    </a:cubicBezTo>
                    <a:cubicBezTo>
                      <a:pt x="3688" y="1406"/>
                      <a:pt x="5112" y="1242"/>
                      <a:pt x="6609" y="1059"/>
                    </a:cubicBezTo>
                    <a:cubicBezTo>
                      <a:pt x="6737" y="694"/>
                      <a:pt x="6682" y="0"/>
                      <a:pt x="7065" y="37"/>
                    </a:cubicBezTo>
                    <a:cubicBezTo>
                      <a:pt x="7503" y="73"/>
                      <a:pt x="7522" y="822"/>
                      <a:pt x="7522" y="1479"/>
                    </a:cubicBezTo>
                    <a:cubicBezTo>
                      <a:pt x="7522" y="2154"/>
                      <a:pt x="7485" y="2958"/>
                      <a:pt x="7029" y="2921"/>
                    </a:cubicBezTo>
                    <a:cubicBezTo>
                      <a:pt x="6682" y="2884"/>
                      <a:pt x="6737" y="2410"/>
                      <a:pt x="6645" y="208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3"/>
              <p:cNvSpPr/>
              <p:nvPr/>
            </p:nvSpPr>
            <p:spPr>
              <a:xfrm>
                <a:off x="2800483" y="709250"/>
                <a:ext cx="328580" cy="720106"/>
              </a:xfrm>
              <a:custGeom>
                <a:avLst/>
                <a:gdLst/>
                <a:ahLst/>
                <a:cxnLst/>
                <a:rect l="l" t="t" r="r" b="b"/>
                <a:pathLst>
                  <a:path w="7522" h="16485" extrusionOk="0">
                    <a:moveTo>
                      <a:pt x="877" y="2081"/>
                    </a:moveTo>
                    <a:cubicBezTo>
                      <a:pt x="2191" y="2355"/>
                      <a:pt x="3505" y="2757"/>
                      <a:pt x="4747" y="3286"/>
                    </a:cubicBezTo>
                    <a:cubicBezTo>
                      <a:pt x="5495" y="3615"/>
                      <a:pt x="5951" y="3980"/>
                      <a:pt x="5988" y="4947"/>
                    </a:cubicBezTo>
                    <a:cubicBezTo>
                      <a:pt x="5988" y="5458"/>
                      <a:pt x="5933" y="5988"/>
                      <a:pt x="5824" y="6499"/>
                    </a:cubicBezTo>
                    <a:cubicBezTo>
                      <a:pt x="5550" y="7923"/>
                      <a:pt x="5167" y="9347"/>
                      <a:pt x="4856" y="10679"/>
                    </a:cubicBezTo>
                    <a:cubicBezTo>
                      <a:pt x="4382" y="12706"/>
                      <a:pt x="3816" y="14422"/>
                      <a:pt x="3524" y="16247"/>
                    </a:cubicBezTo>
                    <a:cubicBezTo>
                      <a:pt x="3852" y="16338"/>
                      <a:pt x="4144" y="16430"/>
                      <a:pt x="4473" y="16485"/>
                    </a:cubicBezTo>
                    <a:cubicBezTo>
                      <a:pt x="5459" y="13819"/>
                      <a:pt x="6280" y="11081"/>
                      <a:pt x="6937" y="8306"/>
                    </a:cubicBezTo>
                    <a:cubicBezTo>
                      <a:pt x="7156" y="7339"/>
                      <a:pt x="7430" y="6335"/>
                      <a:pt x="7503" y="5349"/>
                    </a:cubicBezTo>
                    <a:cubicBezTo>
                      <a:pt x="7521" y="5075"/>
                      <a:pt x="7521" y="4783"/>
                      <a:pt x="7503" y="4509"/>
                    </a:cubicBezTo>
                    <a:cubicBezTo>
                      <a:pt x="7394" y="3067"/>
                      <a:pt x="6262" y="2337"/>
                      <a:pt x="5093" y="1899"/>
                    </a:cubicBezTo>
                    <a:cubicBezTo>
                      <a:pt x="3834" y="1406"/>
                      <a:pt x="2410" y="1242"/>
                      <a:pt x="913" y="1059"/>
                    </a:cubicBezTo>
                    <a:cubicBezTo>
                      <a:pt x="785" y="694"/>
                      <a:pt x="840" y="0"/>
                      <a:pt x="457" y="37"/>
                    </a:cubicBezTo>
                    <a:cubicBezTo>
                      <a:pt x="19" y="73"/>
                      <a:pt x="0" y="822"/>
                      <a:pt x="0" y="1479"/>
                    </a:cubicBezTo>
                    <a:cubicBezTo>
                      <a:pt x="0" y="2154"/>
                      <a:pt x="37" y="2958"/>
                      <a:pt x="493" y="2921"/>
                    </a:cubicBezTo>
                    <a:cubicBezTo>
                      <a:pt x="822" y="2884"/>
                      <a:pt x="767" y="2410"/>
                      <a:pt x="877" y="208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3"/>
              <p:cNvSpPr/>
              <p:nvPr/>
            </p:nvSpPr>
            <p:spPr>
              <a:xfrm>
                <a:off x="2464745" y="1387061"/>
                <a:ext cx="1220926" cy="885968"/>
              </a:xfrm>
              <a:custGeom>
                <a:avLst/>
                <a:gdLst/>
                <a:ahLst/>
                <a:cxnLst/>
                <a:rect l="l" t="t" r="r" b="b"/>
                <a:pathLst>
                  <a:path w="27950" h="20282" extrusionOk="0">
                    <a:moveTo>
                      <a:pt x="10753" y="0"/>
                    </a:moveTo>
                    <a:cubicBezTo>
                      <a:pt x="11593" y="73"/>
                      <a:pt x="12414" y="146"/>
                      <a:pt x="13236" y="219"/>
                    </a:cubicBezTo>
                    <a:cubicBezTo>
                      <a:pt x="12761" y="3815"/>
                      <a:pt x="11155" y="6261"/>
                      <a:pt x="8015" y="7193"/>
                    </a:cubicBezTo>
                    <a:cubicBezTo>
                      <a:pt x="8344" y="8799"/>
                      <a:pt x="8617" y="10296"/>
                      <a:pt x="9165" y="11665"/>
                    </a:cubicBezTo>
                    <a:cubicBezTo>
                      <a:pt x="9676" y="12943"/>
                      <a:pt x="10352" y="14148"/>
                      <a:pt x="11191" y="15225"/>
                    </a:cubicBezTo>
                    <a:cubicBezTo>
                      <a:pt x="12013" y="16302"/>
                      <a:pt x="12889" y="17178"/>
                      <a:pt x="14203" y="17799"/>
                    </a:cubicBezTo>
                    <a:cubicBezTo>
                      <a:pt x="15481" y="18401"/>
                      <a:pt x="17307" y="18511"/>
                      <a:pt x="18913" y="17981"/>
                    </a:cubicBezTo>
                    <a:cubicBezTo>
                      <a:pt x="20282" y="17525"/>
                      <a:pt x="21286" y="16612"/>
                      <a:pt x="22071" y="15553"/>
                    </a:cubicBezTo>
                    <a:cubicBezTo>
                      <a:pt x="22875" y="14440"/>
                      <a:pt x="23276" y="13052"/>
                      <a:pt x="23495" y="11391"/>
                    </a:cubicBezTo>
                    <a:cubicBezTo>
                      <a:pt x="23605" y="10533"/>
                      <a:pt x="23660" y="9712"/>
                      <a:pt x="23842" y="8945"/>
                    </a:cubicBezTo>
                    <a:cubicBezTo>
                      <a:pt x="24371" y="6736"/>
                      <a:pt x="25266" y="4838"/>
                      <a:pt x="27767" y="4491"/>
                    </a:cubicBezTo>
                    <a:cubicBezTo>
                      <a:pt x="27803" y="4655"/>
                      <a:pt x="27840" y="4801"/>
                      <a:pt x="27876" y="4965"/>
                    </a:cubicBezTo>
                    <a:cubicBezTo>
                      <a:pt x="27913" y="5130"/>
                      <a:pt x="27949" y="5294"/>
                      <a:pt x="27949" y="5458"/>
                    </a:cubicBezTo>
                    <a:cubicBezTo>
                      <a:pt x="27913" y="5623"/>
                      <a:pt x="27639" y="5714"/>
                      <a:pt x="27511" y="5805"/>
                    </a:cubicBezTo>
                    <a:cubicBezTo>
                      <a:pt x="27384" y="5933"/>
                      <a:pt x="27238" y="6061"/>
                      <a:pt x="27091" y="6170"/>
                    </a:cubicBezTo>
                    <a:cubicBezTo>
                      <a:pt x="26124" y="7211"/>
                      <a:pt x="25576" y="8708"/>
                      <a:pt x="25302" y="10405"/>
                    </a:cubicBezTo>
                    <a:cubicBezTo>
                      <a:pt x="25156" y="11318"/>
                      <a:pt x="25120" y="12194"/>
                      <a:pt x="24956" y="13052"/>
                    </a:cubicBezTo>
                    <a:cubicBezTo>
                      <a:pt x="24773" y="13819"/>
                      <a:pt x="24518" y="14549"/>
                      <a:pt x="24171" y="15261"/>
                    </a:cubicBezTo>
                    <a:cubicBezTo>
                      <a:pt x="23550" y="16557"/>
                      <a:pt x="22619" y="17689"/>
                      <a:pt x="21451" y="18547"/>
                    </a:cubicBezTo>
                    <a:cubicBezTo>
                      <a:pt x="20191" y="19533"/>
                      <a:pt x="18658" y="20099"/>
                      <a:pt x="17069" y="20172"/>
                    </a:cubicBezTo>
                    <a:cubicBezTo>
                      <a:pt x="14642" y="20281"/>
                      <a:pt x="12250" y="19405"/>
                      <a:pt x="10479" y="17744"/>
                    </a:cubicBezTo>
                    <a:cubicBezTo>
                      <a:pt x="8873" y="16229"/>
                      <a:pt x="7668" y="14312"/>
                      <a:pt x="7029" y="12176"/>
                    </a:cubicBezTo>
                    <a:cubicBezTo>
                      <a:pt x="6518" y="10588"/>
                      <a:pt x="6153" y="8945"/>
                      <a:pt x="5952" y="7266"/>
                    </a:cubicBezTo>
                    <a:cubicBezTo>
                      <a:pt x="4419" y="6992"/>
                      <a:pt x="3031" y="6207"/>
                      <a:pt x="2027" y="5020"/>
                    </a:cubicBezTo>
                    <a:cubicBezTo>
                      <a:pt x="987" y="3870"/>
                      <a:pt x="275" y="2446"/>
                      <a:pt x="1" y="913"/>
                    </a:cubicBezTo>
                    <a:cubicBezTo>
                      <a:pt x="804" y="694"/>
                      <a:pt x="1626" y="493"/>
                      <a:pt x="2484" y="329"/>
                    </a:cubicBezTo>
                    <a:cubicBezTo>
                      <a:pt x="2885" y="1789"/>
                      <a:pt x="3469" y="3085"/>
                      <a:pt x="4437" y="4053"/>
                    </a:cubicBezTo>
                    <a:cubicBezTo>
                      <a:pt x="4912" y="4564"/>
                      <a:pt x="5532" y="4929"/>
                      <a:pt x="6208" y="5111"/>
                    </a:cubicBezTo>
                    <a:cubicBezTo>
                      <a:pt x="6974" y="5276"/>
                      <a:pt x="7796" y="5130"/>
                      <a:pt x="8453" y="4692"/>
                    </a:cubicBezTo>
                    <a:cubicBezTo>
                      <a:pt x="9786" y="3815"/>
                      <a:pt x="10479" y="2136"/>
                      <a:pt x="10698" y="91"/>
                    </a:cubicBezTo>
                    <a:cubicBezTo>
                      <a:pt x="10698" y="55"/>
                      <a:pt x="10717" y="18"/>
                      <a:pt x="10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3"/>
              <p:cNvSpPr/>
              <p:nvPr/>
            </p:nvSpPr>
            <p:spPr>
              <a:xfrm>
                <a:off x="3587543" y="1464378"/>
                <a:ext cx="306258" cy="319013"/>
              </a:xfrm>
              <a:custGeom>
                <a:avLst/>
                <a:gdLst/>
                <a:ahLst/>
                <a:cxnLst/>
                <a:rect l="l" t="t" r="r" b="b"/>
                <a:pathLst>
                  <a:path w="7011" h="7303" extrusionOk="0">
                    <a:moveTo>
                      <a:pt x="3469" y="56"/>
                    </a:moveTo>
                    <a:cubicBezTo>
                      <a:pt x="4473" y="1"/>
                      <a:pt x="5440" y="402"/>
                      <a:pt x="6097" y="1169"/>
                    </a:cubicBezTo>
                    <a:cubicBezTo>
                      <a:pt x="6681" y="1808"/>
                      <a:pt x="6992" y="2629"/>
                      <a:pt x="7010" y="3487"/>
                    </a:cubicBezTo>
                    <a:cubicBezTo>
                      <a:pt x="7010" y="4418"/>
                      <a:pt x="6627" y="5295"/>
                      <a:pt x="5933" y="5915"/>
                    </a:cubicBezTo>
                    <a:cubicBezTo>
                      <a:pt x="5312" y="6518"/>
                      <a:pt x="4546" y="6919"/>
                      <a:pt x="3706" y="7084"/>
                    </a:cubicBezTo>
                    <a:cubicBezTo>
                      <a:pt x="2264" y="7303"/>
                      <a:pt x="1077" y="6372"/>
                      <a:pt x="548" y="5349"/>
                    </a:cubicBezTo>
                    <a:cubicBezTo>
                      <a:pt x="347" y="5003"/>
                      <a:pt x="219" y="4619"/>
                      <a:pt x="164" y="4218"/>
                    </a:cubicBezTo>
                    <a:cubicBezTo>
                      <a:pt x="0" y="2319"/>
                      <a:pt x="949" y="914"/>
                      <a:pt x="2136" y="348"/>
                    </a:cubicBezTo>
                    <a:cubicBezTo>
                      <a:pt x="2556" y="183"/>
                      <a:pt x="3012" y="74"/>
                      <a:pt x="3469" y="5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3"/>
              <p:cNvSpPr/>
              <p:nvPr/>
            </p:nvSpPr>
            <p:spPr>
              <a:xfrm>
                <a:off x="3651318" y="1519417"/>
                <a:ext cx="200983" cy="185039"/>
              </a:xfrm>
              <a:custGeom>
                <a:avLst/>
                <a:gdLst/>
                <a:ahLst/>
                <a:cxnLst/>
                <a:rect l="l" t="t" r="r" b="b"/>
                <a:pathLst>
                  <a:path w="4601" h="4236" extrusionOk="0">
                    <a:moveTo>
                      <a:pt x="1917" y="110"/>
                    </a:moveTo>
                    <a:cubicBezTo>
                      <a:pt x="2666" y="0"/>
                      <a:pt x="3414" y="347"/>
                      <a:pt x="3834" y="986"/>
                    </a:cubicBezTo>
                    <a:cubicBezTo>
                      <a:pt x="3925" y="1114"/>
                      <a:pt x="3998" y="1260"/>
                      <a:pt x="4071" y="1406"/>
                    </a:cubicBezTo>
                    <a:cubicBezTo>
                      <a:pt x="4601" y="2739"/>
                      <a:pt x="3725" y="4217"/>
                      <a:pt x="2282" y="4236"/>
                    </a:cubicBezTo>
                    <a:cubicBezTo>
                      <a:pt x="1169" y="4236"/>
                      <a:pt x="165" y="3505"/>
                      <a:pt x="55" y="2428"/>
                    </a:cubicBezTo>
                    <a:cubicBezTo>
                      <a:pt x="0" y="1753"/>
                      <a:pt x="256" y="1077"/>
                      <a:pt x="785" y="639"/>
                    </a:cubicBezTo>
                    <a:cubicBezTo>
                      <a:pt x="1096" y="365"/>
                      <a:pt x="1497" y="165"/>
                      <a:pt x="1917" y="11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 name="Google Shape;382;p33"/>
            <p:cNvGrpSpPr/>
            <p:nvPr/>
          </p:nvGrpSpPr>
          <p:grpSpPr>
            <a:xfrm>
              <a:off x="5134407" y="2468361"/>
              <a:ext cx="753147" cy="515697"/>
              <a:chOff x="4549425" y="3498550"/>
              <a:chExt cx="295375" cy="202250"/>
            </a:xfrm>
          </p:grpSpPr>
          <p:sp>
            <p:nvSpPr>
              <p:cNvPr id="383" name="Google Shape;383;p33"/>
              <p:cNvSpPr/>
              <p:nvPr/>
            </p:nvSpPr>
            <p:spPr>
              <a:xfrm>
                <a:off x="4549425" y="3498550"/>
                <a:ext cx="295375" cy="202250"/>
              </a:xfrm>
              <a:custGeom>
                <a:avLst/>
                <a:gdLst/>
                <a:ahLst/>
                <a:cxnLst/>
                <a:rect l="l" t="t" r="r" b="b"/>
                <a:pathLst>
                  <a:path w="11815" h="8090" extrusionOk="0">
                    <a:moveTo>
                      <a:pt x="1" y="1"/>
                    </a:moveTo>
                    <a:lnTo>
                      <a:pt x="1" y="8090"/>
                    </a:lnTo>
                    <a:lnTo>
                      <a:pt x="11815" y="8090"/>
                    </a:lnTo>
                    <a:lnTo>
                      <a:pt x="118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3"/>
              <p:cNvSpPr/>
              <p:nvPr/>
            </p:nvSpPr>
            <p:spPr>
              <a:xfrm>
                <a:off x="4574450" y="3683025"/>
                <a:ext cx="18125" cy="17775"/>
              </a:xfrm>
              <a:custGeom>
                <a:avLst/>
                <a:gdLst/>
                <a:ahLst/>
                <a:cxnLst/>
                <a:rect l="l" t="t" r="r" b="b"/>
                <a:pathLst>
                  <a:path w="725" h="711" extrusionOk="0">
                    <a:moveTo>
                      <a:pt x="0" y="0"/>
                    </a:moveTo>
                    <a:lnTo>
                      <a:pt x="0" y="711"/>
                    </a:lnTo>
                    <a:lnTo>
                      <a:pt x="725" y="711"/>
                    </a:lnTo>
                    <a:lnTo>
                      <a:pt x="72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3"/>
              <p:cNvSpPr/>
              <p:nvPr/>
            </p:nvSpPr>
            <p:spPr>
              <a:xfrm>
                <a:off x="4612500" y="3631925"/>
                <a:ext cx="17775" cy="68875"/>
              </a:xfrm>
              <a:custGeom>
                <a:avLst/>
                <a:gdLst/>
                <a:ahLst/>
                <a:cxnLst/>
                <a:rect l="l" t="t" r="r" b="b"/>
                <a:pathLst>
                  <a:path w="711" h="2755" extrusionOk="0">
                    <a:moveTo>
                      <a:pt x="0" y="0"/>
                    </a:moveTo>
                    <a:lnTo>
                      <a:pt x="0" y="2755"/>
                    </a:lnTo>
                    <a:lnTo>
                      <a:pt x="710" y="2755"/>
                    </a:lnTo>
                    <a:lnTo>
                      <a:pt x="71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3"/>
              <p:cNvSpPr/>
              <p:nvPr/>
            </p:nvSpPr>
            <p:spPr>
              <a:xfrm>
                <a:off x="4650175" y="3599675"/>
                <a:ext cx="17775" cy="101125"/>
              </a:xfrm>
              <a:custGeom>
                <a:avLst/>
                <a:gdLst/>
                <a:ahLst/>
                <a:cxnLst/>
                <a:rect l="l" t="t" r="r" b="b"/>
                <a:pathLst>
                  <a:path w="711" h="4045" extrusionOk="0">
                    <a:moveTo>
                      <a:pt x="1" y="0"/>
                    </a:moveTo>
                    <a:lnTo>
                      <a:pt x="1" y="4045"/>
                    </a:lnTo>
                    <a:lnTo>
                      <a:pt x="711" y="4045"/>
                    </a:lnTo>
                    <a:lnTo>
                      <a:pt x="7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3"/>
              <p:cNvSpPr/>
              <p:nvPr/>
            </p:nvSpPr>
            <p:spPr>
              <a:xfrm>
                <a:off x="4688225" y="3553275"/>
                <a:ext cx="17775" cy="147525"/>
              </a:xfrm>
              <a:custGeom>
                <a:avLst/>
                <a:gdLst/>
                <a:ahLst/>
                <a:cxnLst/>
                <a:rect l="l" t="t" r="r" b="b"/>
                <a:pathLst>
                  <a:path w="711" h="5901" extrusionOk="0">
                    <a:moveTo>
                      <a:pt x="1" y="1"/>
                    </a:moveTo>
                    <a:lnTo>
                      <a:pt x="1" y="5901"/>
                    </a:lnTo>
                    <a:lnTo>
                      <a:pt x="711" y="5901"/>
                    </a:lnTo>
                    <a:lnTo>
                      <a:pt x="71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3"/>
              <p:cNvSpPr/>
              <p:nvPr/>
            </p:nvSpPr>
            <p:spPr>
              <a:xfrm>
                <a:off x="4725925" y="3517050"/>
                <a:ext cx="17775" cy="183750"/>
              </a:xfrm>
              <a:custGeom>
                <a:avLst/>
                <a:gdLst/>
                <a:ahLst/>
                <a:cxnLst/>
                <a:rect l="l" t="t" r="r" b="b"/>
                <a:pathLst>
                  <a:path w="711" h="7350" extrusionOk="0">
                    <a:moveTo>
                      <a:pt x="0" y="0"/>
                    </a:moveTo>
                    <a:lnTo>
                      <a:pt x="0" y="7350"/>
                    </a:lnTo>
                    <a:lnTo>
                      <a:pt x="711" y="7350"/>
                    </a:lnTo>
                    <a:lnTo>
                      <a:pt x="7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3"/>
              <p:cNvSpPr/>
              <p:nvPr/>
            </p:nvSpPr>
            <p:spPr>
              <a:xfrm>
                <a:off x="4763600" y="3654025"/>
                <a:ext cx="18150" cy="46775"/>
              </a:xfrm>
              <a:custGeom>
                <a:avLst/>
                <a:gdLst/>
                <a:ahLst/>
                <a:cxnLst/>
                <a:rect l="l" t="t" r="r" b="b"/>
                <a:pathLst>
                  <a:path w="726" h="1871" extrusionOk="0">
                    <a:moveTo>
                      <a:pt x="1" y="1"/>
                    </a:moveTo>
                    <a:lnTo>
                      <a:pt x="1" y="1871"/>
                    </a:lnTo>
                    <a:lnTo>
                      <a:pt x="726" y="1871"/>
                    </a:lnTo>
                    <a:lnTo>
                      <a:pt x="7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3"/>
              <p:cNvSpPr/>
              <p:nvPr/>
            </p:nvSpPr>
            <p:spPr>
              <a:xfrm>
                <a:off x="4801650" y="3594225"/>
                <a:ext cx="17800" cy="106575"/>
              </a:xfrm>
              <a:custGeom>
                <a:avLst/>
                <a:gdLst/>
                <a:ahLst/>
                <a:cxnLst/>
                <a:rect l="l" t="t" r="r" b="b"/>
                <a:pathLst>
                  <a:path w="712" h="4263" extrusionOk="0">
                    <a:moveTo>
                      <a:pt x="1" y="1"/>
                    </a:moveTo>
                    <a:lnTo>
                      <a:pt x="1" y="4263"/>
                    </a:lnTo>
                    <a:lnTo>
                      <a:pt x="711" y="4263"/>
                    </a:lnTo>
                    <a:lnTo>
                      <a:pt x="7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1" name="Google Shape;391;p33"/>
            <p:cNvSpPr/>
            <p:nvPr/>
          </p:nvSpPr>
          <p:spPr>
            <a:xfrm flipH="1">
              <a:off x="5219363" y="937100"/>
              <a:ext cx="552233" cy="515696"/>
            </a:xfrm>
            <a:custGeom>
              <a:avLst/>
              <a:gdLst/>
              <a:ahLst/>
              <a:cxnLst/>
              <a:rect l="l" t="t" r="r" b="b"/>
              <a:pathLst>
                <a:path w="10565" h="9866" extrusionOk="0">
                  <a:moveTo>
                    <a:pt x="4552" y="1"/>
                  </a:moveTo>
                  <a:cubicBezTo>
                    <a:pt x="2229" y="1"/>
                    <a:pt x="0" y="1811"/>
                    <a:pt x="0" y="4539"/>
                  </a:cubicBezTo>
                  <a:cubicBezTo>
                    <a:pt x="0" y="6145"/>
                    <a:pt x="876" y="7642"/>
                    <a:pt x="2282" y="8463"/>
                  </a:cubicBezTo>
                  <a:cubicBezTo>
                    <a:pt x="2191" y="8902"/>
                    <a:pt x="2081" y="9358"/>
                    <a:pt x="1917" y="9778"/>
                  </a:cubicBezTo>
                  <a:cubicBezTo>
                    <a:pt x="1903" y="9831"/>
                    <a:pt x="1949" y="9865"/>
                    <a:pt x="1988" y="9865"/>
                  </a:cubicBezTo>
                  <a:cubicBezTo>
                    <a:pt x="2003" y="9865"/>
                    <a:pt x="2017" y="9861"/>
                    <a:pt x="2026" y="9851"/>
                  </a:cubicBezTo>
                  <a:lnTo>
                    <a:pt x="2884" y="8755"/>
                  </a:lnTo>
                  <a:cubicBezTo>
                    <a:pt x="3395" y="8956"/>
                    <a:pt x="3961" y="9048"/>
                    <a:pt x="4527" y="9048"/>
                  </a:cubicBezTo>
                  <a:cubicBezTo>
                    <a:pt x="4535" y="9048"/>
                    <a:pt x="4542" y="9048"/>
                    <a:pt x="4550" y="9048"/>
                  </a:cubicBezTo>
                  <a:cubicBezTo>
                    <a:pt x="8551" y="9048"/>
                    <a:pt x="10564" y="4186"/>
                    <a:pt x="7722" y="1344"/>
                  </a:cubicBezTo>
                  <a:cubicBezTo>
                    <a:pt x="6800" y="416"/>
                    <a:pt x="5665" y="1"/>
                    <a:pt x="45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3"/>
            <p:cNvSpPr/>
            <p:nvPr/>
          </p:nvSpPr>
          <p:spPr>
            <a:xfrm flipH="1">
              <a:off x="5360335" y="1047286"/>
              <a:ext cx="349268" cy="295953"/>
            </a:xfrm>
            <a:custGeom>
              <a:avLst/>
              <a:gdLst/>
              <a:ahLst/>
              <a:cxnLst/>
              <a:rect l="l" t="t" r="r" b="b"/>
              <a:pathLst>
                <a:path w="6682" h="5662" extrusionOk="0">
                  <a:moveTo>
                    <a:pt x="1721" y="1"/>
                  </a:moveTo>
                  <a:cubicBezTo>
                    <a:pt x="861" y="1"/>
                    <a:pt x="1" y="606"/>
                    <a:pt x="1" y="1700"/>
                  </a:cubicBezTo>
                  <a:cubicBezTo>
                    <a:pt x="1" y="3599"/>
                    <a:pt x="3341" y="5662"/>
                    <a:pt x="3341" y="5662"/>
                  </a:cubicBezTo>
                  <a:cubicBezTo>
                    <a:pt x="3341" y="5662"/>
                    <a:pt x="6682" y="3380"/>
                    <a:pt x="6682" y="1700"/>
                  </a:cubicBezTo>
                  <a:cubicBezTo>
                    <a:pt x="6682" y="769"/>
                    <a:pt x="5915" y="3"/>
                    <a:pt x="4984" y="3"/>
                  </a:cubicBezTo>
                  <a:cubicBezTo>
                    <a:pt x="4218" y="3"/>
                    <a:pt x="3560" y="496"/>
                    <a:pt x="3341" y="1226"/>
                  </a:cubicBezTo>
                  <a:cubicBezTo>
                    <a:pt x="3098" y="389"/>
                    <a:pt x="2410" y="1"/>
                    <a:pt x="172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3"/>
            <p:cNvSpPr/>
            <p:nvPr/>
          </p:nvSpPr>
          <p:spPr>
            <a:xfrm flipH="1">
              <a:off x="5394676" y="1144718"/>
              <a:ext cx="293914" cy="108826"/>
            </a:xfrm>
            <a:custGeom>
              <a:avLst/>
              <a:gdLst/>
              <a:ahLst/>
              <a:cxnLst/>
              <a:rect l="l" t="t" r="r" b="b"/>
              <a:pathLst>
                <a:path w="5623" h="2082" extrusionOk="0">
                  <a:moveTo>
                    <a:pt x="2428" y="1"/>
                  </a:moveTo>
                  <a:cubicBezTo>
                    <a:pt x="2410" y="1"/>
                    <a:pt x="2392" y="19"/>
                    <a:pt x="2373" y="37"/>
                  </a:cubicBezTo>
                  <a:lnTo>
                    <a:pt x="2081" y="1078"/>
                  </a:lnTo>
                  <a:lnTo>
                    <a:pt x="0" y="1078"/>
                  </a:lnTo>
                  <a:cubicBezTo>
                    <a:pt x="18" y="1114"/>
                    <a:pt x="55" y="1151"/>
                    <a:pt x="73" y="1187"/>
                  </a:cubicBezTo>
                  <a:lnTo>
                    <a:pt x="2136" y="1187"/>
                  </a:lnTo>
                  <a:cubicBezTo>
                    <a:pt x="2154" y="1187"/>
                    <a:pt x="2191" y="1169"/>
                    <a:pt x="2191" y="1151"/>
                  </a:cubicBezTo>
                  <a:lnTo>
                    <a:pt x="2428" y="293"/>
                  </a:lnTo>
                  <a:lnTo>
                    <a:pt x="2885" y="2027"/>
                  </a:lnTo>
                  <a:cubicBezTo>
                    <a:pt x="2903" y="2045"/>
                    <a:pt x="2921" y="2063"/>
                    <a:pt x="2939" y="2082"/>
                  </a:cubicBezTo>
                  <a:cubicBezTo>
                    <a:pt x="2976" y="2082"/>
                    <a:pt x="2994" y="2063"/>
                    <a:pt x="2994" y="2027"/>
                  </a:cubicBezTo>
                  <a:lnTo>
                    <a:pt x="3487" y="804"/>
                  </a:lnTo>
                  <a:lnTo>
                    <a:pt x="3651" y="1406"/>
                  </a:lnTo>
                  <a:cubicBezTo>
                    <a:pt x="3651" y="1425"/>
                    <a:pt x="3688" y="1443"/>
                    <a:pt x="3706" y="1443"/>
                  </a:cubicBezTo>
                  <a:lnTo>
                    <a:pt x="5532" y="1443"/>
                  </a:lnTo>
                  <a:cubicBezTo>
                    <a:pt x="5568" y="1406"/>
                    <a:pt x="5605" y="1370"/>
                    <a:pt x="5623" y="1315"/>
                  </a:cubicBezTo>
                  <a:lnTo>
                    <a:pt x="5623" y="1315"/>
                  </a:lnTo>
                  <a:lnTo>
                    <a:pt x="3761" y="1333"/>
                  </a:lnTo>
                  <a:lnTo>
                    <a:pt x="3578" y="585"/>
                  </a:lnTo>
                  <a:cubicBezTo>
                    <a:pt x="3578" y="567"/>
                    <a:pt x="3560" y="548"/>
                    <a:pt x="3523" y="548"/>
                  </a:cubicBezTo>
                  <a:cubicBezTo>
                    <a:pt x="3505" y="548"/>
                    <a:pt x="3469" y="567"/>
                    <a:pt x="3469" y="585"/>
                  </a:cubicBezTo>
                  <a:lnTo>
                    <a:pt x="2976" y="1826"/>
                  </a:lnTo>
                  <a:lnTo>
                    <a:pt x="2501" y="37"/>
                  </a:lnTo>
                  <a:cubicBezTo>
                    <a:pt x="2483" y="19"/>
                    <a:pt x="2465" y="1"/>
                    <a:pt x="24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3"/>
            <p:cNvSpPr/>
            <p:nvPr/>
          </p:nvSpPr>
          <p:spPr>
            <a:xfrm>
              <a:off x="7084550" y="622868"/>
              <a:ext cx="430242" cy="425873"/>
            </a:xfrm>
            <a:custGeom>
              <a:avLst/>
              <a:gdLst/>
              <a:ahLst/>
              <a:cxnLst/>
              <a:rect l="l" t="t" r="r" b="b"/>
              <a:pathLst>
                <a:path w="5712" h="5654" extrusionOk="0">
                  <a:moveTo>
                    <a:pt x="2872" y="1323"/>
                  </a:moveTo>
                  <a:cubicBezTo>
                    <a:pt x="2914" y="1323"/>
                    <a:pt x="2958" y="1327"/>
                    <a:pt x="3001" y="1334"/>
                  </a:cubicBezTo>
                  <a:lnTo>
                    <a:pt x="3073" y="1334"/>
                  </a:lnTo>
                  <a:cubicBezTo>
                    <a:pt x="3110" y="1341"/>
                    <a:pt x="3121" y="1341"/>
                    <a:pt x="3131" y="1341"/>
                  </a:cubicBezTo>
                  <a:cubicBezTo>
                    <a:pt x="3142" y="1341"/>
                    <a:pt x="3153" y="1341"/>
                    <a:pt x="3189" y="1349"/>
                  </a:cubicBezTo>
                  <a:cubicBezTo>
                    <a:pt x="3247" y="1363"/>
                    <a:pt x="3291" y="1378"/>
                    <a:pt x="3349" y="1392"/>
                  </a:cubicBezTo>
                  <a:lnTo>
                    <a:pt x="3392" y="1407"/>
                  </a:lnTo>
                  <a:cubicBezTo>
                    <a:pt x="3465" y="1436"/>
                    <a:pt x="3537" y="1465"/>
                    <a:pt x="3595" y="1508"/>
                  </a:cubicBezTo>
                  <a:lnTo>
                    <a:pt x="3668" y="1537"/>
                  </a:lnTo>
                  <a:cubicBezTo>
                    <a:pt x="3682" y="1552"/>
                    <a:pt x="3697" y="1566"/>
                    <a:pt x="3726" y="1581"/>
                  </a:cubicBezTo>
                  <a:lnTo>
                    <a:pt x="3784" y="1624"/>
                  </a:lnTo>
                  <a:lnTo>
                    <a:pt x="3842" y="1668"/>
                  </a:lnTo>
                  <a:lnTo>
                    <a:pt x="3900" y="1711"/>
                  </a:lnTo>
                  <a:cubicBezTo>
                    <a:pt x="3929" y="1740"/>
                    <a:pt x="3972" y="1783"/>
                    <a:pt x="4001" y="1812"/>
                  </a:cubicBezTo>
                  <a:cubicBezTo>
                    <a:pt x="4016" y="1827"/>
                    <a:pt x="4030" y="1841"/>
                    <a:pt x="4045" y="1856"/>
                  </a:cubicBezTo>
                  <a:cubicBezTo>
                    <a:pt x="4059" y="1885"/>
                    <a:pt x="4088" y="1914"/>
                    <a:pt x="4103" y="1943"/>
                  </a:cubicBezTo>
                  <a:lnTo>
                    <a:pt x="4132" y="1986"/>
                  </a:lnTo>
                  <a:cubicBezTo>
                    <a:pt x="4161" y="2030"/>
                    <a:pt x="4190" y="2073"/>
                    <a:pt x="4219" y="2131"/>
                  </a:cubicBezTo>
                  <a:cubicBezTo>
                    <a:pt x="4233" y="2146"/>
                    <a:pt x="4248" y="2175"/>
                    <a:pt x="4248" y="2189"/>
                  </a:cubicBezTo>
                  <a:lnTo>
                    <a:pt x="4248" y="2204"/>
                  </a:lnTo>
                  <a:cubicBezTo>
                    <a:pt x="4262" y="2218"/>
                    <a:pt x="4277" y="2247"/>
                    <a:pt x="4277" y="2262"/>
                  </a:cubicBezTo>
                  <a:cubicBezTo>
                    <a:pt x="4277" y="2291"/>
                    <a:pt x="4291" y="2305"/>
                    <a:pt x="4291" y="2320"/>
                  </a:cubicBezTo>
                  <a:lnTo>
                    <a:pt x="4306" y="2349"/>
                  </a:lnTo>
                  <a:cubicBezTo>
                    <a:pt x="4320" y="2407"/>
                    <a:pt x="4335" y="2450"/>
                    <a:pt x="4349" y="2508"/>
                  </a:cubicBezTo>
                  <a:lnTo>
                    <a:pt x="4349" y="2552"/>
                  </a:lnTo>
                  <a:cubicBezTo>
                    <a:pt x="4349" y="2566"/>
                    <a:pt x="4364" y="2624"/>
                    <a:pt x="4364" y="2668"/>
                  </a:cubicBezTo>
                  <a:cubicBezTo>
                    <a:pt x="4364" y="2711"/>
                    <a:pt x="4364" y="2769"/>
                    <a:pt x="4364" y="2827"/>
                  </a:cubicBezTo>
                  <a:cubicBezTo>
                    <a:pt x="4378" y="2871"/>
                    <a:pt x="4378" y="2929"/>
                    <a:pt x="4378" y="2987"/>
                  </a:cubicBezTo>
                  <a:lnTo>
                    <a:pt x="4378" y="3001"/>
                  </a:lnTo>
                  <a:cubicBezTo>
                    <a:pt x="4378" y="3016"/>
                    <a:pt x="4378" y="3059"/>
                    <a:pt x="4364" y="3074"/>
                  </a:cubicBezTo>
                  <a:cubicBezTo>
                    <a:pt x="4364" y="3103"/>
                    <a:pt x="4364" y="3132"/>
                    <a:pt x="4349" y="3161"/>
                  </a:cubicBezTo>
                  <a:cubicBezTo>
                    <a:pt x="4349" y="3204"/>
                    <a:pt x="4335" y="3248"/>
                    <a:pt x="4320" y="3306"/>
                  </a:cubicBezTo>
                  <a:lnTo>
                    <a:pt x="4277" y="3393"/>
                  </a:lnTo>
                  <a:cubicBezTo>
                    <a:pt x="4277" y="3421"/>
                    <a:pt x="4262" y="3436"/>
                    <a:pt x="4248" y="3465"/>
                  </a:cubicBezTo>
                  <a:lnTo>
                    <a:pt x="4219" y="3523"/>
                  </a:lnTo>
                  <a:cubicBezTo>
                    <a:pt x="4190" y="3566"/>
                    <a:pt x="4175" y="3624"/>
                    <a:pt x="4132" y="3668"/>
                  </a:cubicBezTo>
                  <a:cubicBezTo>
                    <a:pt x="4132" y="3668"/>
                    <a:pt x="4117" y="3682"/>
                    <a:pt x="4117" y="3697"/>
                  </a:cubicBezTo>
                  <a:cubicBezTo>
                    <a:pt x="4103" y="3711"/>
                    <a:pt x="4103" y="3711"/>
                    <a:pt x="4103" y="3711"/>
                  </a:cubicBezTo>
                  <a:lnTo>
                    <a:pt x="4074" y="3755"/>
                  </a:lnTo>
                  <a:lnTo>
                    <a:pt x="4030" y="3813"/>
                  </a:lnTo>
                  <a:cubicBezTo>
                    <a:pt x="4001" y="3842"/>
                    <a:pt x="3972" y="3871"/>
                    <a:pt x="3943" y="3900"/>
                  </a:cubicBezTo>
                  <a:lnTo>
                    <a:pt x="3900" y="3943"/>
                  </a:lnTo>
                  <a:lnTo>
                    <a:pt x="3856" y="3972"/>
                  </a:lnTo>
                  <a:lnTo>
                    <a:pt x="3798" y="4030"/>
                  </a:lnTo>
                  <a:cubicBezTo>
                    <a:pt x="3755" y="4059"/>
                    <a:pt x="3697" y="4103"/>
                    <a:pt x="3639" y="4132"/>
                  </a:cubicBezTo>
                  <a:lnTo>
                    <a:pt x="3595" y="4161"/>
                  </a:lnTo>
                  <a:lnTo>
                    <a:pt x="3523" y="4190"/>
                  </a:lnTo>
                  <a:lnTo>
                    <a:pt x="3465" y="4219"/>
                  </a:lnTo>
                  <a:lnTo>
                    <a:pt x="3378" y="4262"/>
                  </a:lnTo>
                  <a:cubicBezTo>
                    <a:pt x="3349" y="4262"/>
                    <a:pt x="3334" y="4277"/>
                    <a:pt x="3320" y="4277"/>
                  </a:cubicBezTo>
                  <a:cubicBezTo>
                    <a:pt x="3276" y="4291"/>
                    <a:pt x="3233" y="4306"/>
                    <a:pt x="3189" y="4306"/>
                  </a:cubicBezTo>
                  <a:lnTo>
                    <a:pt x="3131" y="4320"/>
                  </a:lnTo>
                  <a:lnTo>
                    <a:pt x="3059" y="4335"/>
                  </a:lnTo>
                  <a:cubicBezTo>
                    <a:pt x="3001" y="4342"/>
                    <a:pt x="2947" y="4346"/>
                    <a:pt x="2894" y="4346"/>
                  </a:cubicBezTo>
                  <a:cubicBezTo>
                    <a:pt x="2842" y="4346"/>
                    <a:pt x="2791" y="4342"/>
                    <a:pt x="2740" y="4335"/>
                  </a:cubicBezTo>
                  <a:lnTo>
                    <a:pt x="2610" y="4335"/>
                  </a:lnTo>
                  <a:lnTo>
                    <a:pt x="2552" y="4320"/>
                  </a:lnTo>
                  <a:cubicBezTo>
                    <a:pt x="2479" y="4306"/>
                    <a:pt x="2407" y="4277"/>
                    <a:pt x="2334" y="4262"/>
                  </a:cubicBezTo>
                  <a:lnTo>
                    <a:pt x="2276" y="4233"/>
                  </a:lnTo>
                  <a:lnTo>
                    <a:pt x="2218" y="4204"/>
                  </a:lnTo>
                  <a:lnTo>
                    <a:pt x="2146" y="4161"/>
                  </a:lnTo>
                  <a:cubicBezTo>
                    <a:pt x="2102" y="4132"/>
                    <a:pt x="2059" y="4103"/>
                    <a:pt x="2030" y="4088"/>
                  </a:cubicBezTo>
                  <a:lnTo>
                    <a:pt x="1972" y="4045"/>
                  </a:lnTo>
                  <a:cubicBezTo>
                    <a:pt x="1957" y="4030"/>
                    <a:pt x="1928" y="4016"/>
                    <a:pt x="1914" y="4001"/>
                  </a:cubicBezTo>
                  <a:cubicBezTo>
                    <a:pt x="1899" y="3987"/>
                    <a:pt x="1870" y="3958"/>
                    <a:pt x="1856" y="3943"/>
                  </a:cubicBezTo>
                  <a:cubicBezTo>
                    <a:pt x="1827" y="3914"/>
                    <a:pt x="1812" y="3900"/>
                    <a:pt x="1783" y="3885"/>
                  </a:cubicBezTo>
                  <a:lnTo>
                    <a:pt x="1740" y="3827"/>
                  </a:lnTo>
                  <a:cubicBezTo>
                    <a:pt x="1682" y="3755"/>
                    <a:pt x="1624" y="3682"/>
                    <a:pt x="1580" y="3610"/>
                  </a:cubicBezTo>
                  <a:cubicBezTo>
                    <a:pt x="1566" y="3595"/>
                    <a:pt x="1551" y="3566"/>
                    <a:pt x="1537" y="3552"/>
                  </a:cubicBezTo>
                  <a:cubicBezTo>
                    <a:pt x="1537" y="3523"/>
                    <a:pt x="1522" y="3494"/>
                    <a:pt x="1508" y="3479"/>
                  </a:cubicBezTo>
                  <a:cubicBezTo>
                    <a:pt x="1493" y="3465"/>
                    <a:pt x="1493" y="3450"/>
                    <a:pt x="1493" y="3436"/>
                  </a:cubicBezTo>
                  <a:cubicBezTo>
                    <a:pt x="1479" y="3421"/>
                    <a:pt x="1479" y="3421"/>
                    <a:pt x="1479" y="3407"/>
                  </a:cubicBezTo>
                  <a:lnTo>
                    <a:pt x="1464" y="3364"/>
                  </a:lnTo>
                  <a:lnTo>
                    <a:pt x="1450" y="3320"/>
                  </a:lnTo>
                  <a:cubicBezTo>
                    <a:pt x="1435" y="3306"/>
                    <a:pt x="1435" y="3306"/>
                    <a:pt x="1450" y="3306"/>
                  </a:cubicBezTo>
                  <a:cubicBezTo>
                    <a:pt x="1450" y="3277"/>
                    <a:pt x="1435" y="3262"/>
                    <a:pt x="1421" y="3233"/>
                  </a:cubicBezTo>
                  <a:cubicBezTo>
                    <a:pt x="1421" y="3219"/>
                    <a:pt x="1406" y="3175"/>
                    <a:pt x="1406" y="3146"/>
                  </a:cubicBezTo>
                  <a:cubicBezTo>
                    <a:pt x="1392" y="3117"/>
                    <a:pt x="1406" y="3103"/>
                    <a:pt x="1392" y="3088"/>
                  </a:cubicBezTo>
                  <a:cubicBezTo>
                    <a:pt x="1377" y="3074"/>
                    <a:pt x="1377" y="3016"/>
                    <a:pt x="1377" y="2987"/>
                  </a:cubicBezTo>
                  <a:cubicBezTo>
                    <a:pt x="1363" y="2943"/>
                    <a:pt x="1377" y="2885"/>
                    <a:pt x="1377" y="2827"/>
                  </a:cubicBezTo>
                  <a:lnTo>
                    <a:pt x="1377" y="2668"/>
                  </a:lnTo>
                  <a:cubicBezTo>
                    <a:pt x="1377" y="2668"/>
                    <a:pt x="1377" y="2668"/>
                    <a:pt x="1377" y="2653"/>
                  </a:cubicBezTo>
                  <a:lnTo>
                    <a:pt x="1392" y="2581"/>
                  </a:lnTo>
                  <a:cubicBezTo>
                    <a:pt x="1392" y="2552"/>
                    <a:pt x="1392" y="2537"/>
                    <a:pt x="1406" y="2508"/>
                  </a:cubicBezTo>
                  <a:cubicBezTo>
                    <a:pt x="1406" y="2450"/>
                    <a:pt x="1421" y="2407"/>
                    <a:pt x="1435" y="2349"/>
                  </a:cubicBezTo>
                  <a:lnTo>
                    <a:pt x="1464" y="2291"/>
                  </a:lnTo>
                  <a:lnTo>
                    <a:pt x="1479" y="2247"/>
                  </a:lnTo>
                  <a:cubicBezTo>
                    <a:pt x="1479" y="2233"/>
                    <a:pt x="1493" y="2233"/>
                    <a:pt x="1493" y="2218"/>
                  </a:cubicBezTo>
                  <a:cubicBezTo>
                    <a:pt x="1493" y="2204"/>
                    <a:pt x="1508" y="2189"/>
                    <a:pt x="1508" y="2175"/>
                  </a:cubicBezTo>
                  <a:cubicBezTo>
                    <a:pt x="1522" y="2131"/>
                    <a:pt x="1551" y="2102"/>
                    <a:pt x="1580" y="2059"/>
                  </a:cubicBezTo>
                  <a:lnTo>
                    <a:pt x="1609" y="2015"/>
                  </a:lnTo>
                  <a:lnTo>
                    <a:pt x="1638" y="1957"/>
                  </a:lnTo>
                  <a:lnTo>
                    <a:pt x="1682" y="1899"/>
                  </a:lnTo>
                  <a:lnTo>
                    <a:pt x="1740" y="1841"/>
                  </a:lnTo>
                  <a:lnTo>
                    <a:pt x="1798" y="1783"/>
                  </a:lnTo>
                  <a:cubicBezTo>
                    <a:pt x="1885" y="1682"/>
                    <a:pt x="1986" y="1595"/>
                    <a:pt x="2102" y="1537"/>
                  </a:cubicBezTo>
                  <a:lnTo>
                    <a:pt x="2160" y="1494"/>
                  </a:lnTo>
                  <a:lnTo>
                    <a:pt x="2218" y="1465"/>
                  </a:lnTo>
                  <a:lnTo>
                    <a:pt x="2276" y="1450"/>
                  </a:lnTo>
                  <a:cubicBezTo>
                    <a:pt x="2305" y="1436"/>
                    <a:pt x="2349" y="1421"/>
                    <a:pt x="2378" y="1407"/>
                  </a:cubicBezTo>
                  <a:lnTo>
                    <a:pt x="2436" y="1392"/>
                  </a:lnTo>
                  <a:lnTo>
                    <a:pt x="2494" y="1363"/>
                  </a:lnTo>
                  <a:lnTo>
                    <a:pt x="2566" y="1349"/>
                  </a:lnTo>
                  <a:lnTo>
                    <a:pt x="2624" y="1349"/>
                  </a:lnTo>
                  <a:cubicBezTo>
                    <a:pt x="2639" y="1334"/>
                    <a:pt x="2668" y="1334"/>
                    <a:pt x="2682" y="1334"/>
                  </a:cubicBezTo>
                  <a:lnTo>
                    <a:pt x="2755" y="1334"/>
                  </a:lnTo>
                  <a:cubicBezTo>
                    <a:pt x="2791" y="1327"/>
                    <a:pt x="2831" y="1323"/>
                    <a:pt x="2872" y="1323"/>
                  </a:cubicBezTo>
                  <a:close/>
                  <a:moveTo>
                    <a:pt x="2871" y="1"/>
                  </a:moveTo>
                  <a:cubicBezTo>
                    <a:pt x="2769" y="1"/>
                    <a:pt x="2668" y="1"/>
                    <a:pt x="2566" y="15"/>
                  </a:cubicBezTo>
                  <a:cubicBezTo>
                    <a:pt x="2407" y="30"/>
                    <a:pt x="2276" y="189"/>
                    <a:pt x="2291" y="348"/>
                  </a:cubicBezTo>
                  <a:lnTo>
                    <a:pt x="2291" y="377"/>
                  </a:lnTo>
                  <a:cubicBezTo>
                    <a:pt x="2291" y="392"/>
                    <a:pt x="2291" y="406"/>
                    <a:pt x="2291" y="421"/>
                  </a:cubicBezTo>
                  <a:cubicBezTo>
                    <a:pt x="2291" y="537"/>
                    <a:pt x="2218" y="653"/>
                    <a:pt x="2117" y="696"/>
                  </a:cubicBezTo>
                  <a:lnTo>
                    <a:pt x="2088" y="711"/>
                  </a:lnTo>
                  <a:lnTo>
                    <a:pt x="1986" y="740"/>
                  </a:lnTo>
                  <a:lnTo>
                    <a:pt x="1914" y="783"/>
                  </a:lnTo>
                  <a:lnTo>
                    <a:pt x="1899" y="783"/>
                  </a:lnTo>
                  <a:cubicBezTo>
                    <a:pt x="1860" y="801"/>
                    <a:pt x="1819" y="809"/>
                    <a:pt x="1777" y="809"/>
                  </a:cubicBezTo>
                  <a:cubicBezTo>
                    <a:pt x="1680" y="809"/>
                    <a:pt x="1583" y="763"/>
                    <a:pt x="1522" y="682"/>
                  </a:cubicBezTo>
                  <a:cubicBezTo>
                    <a:pt x="1460" y="601"/>
                    <a:pt x="1370" y="560"/>
                    <a:pt x="1276" y="560"/>
                  </a:cubicBezTo>
                  <a:cubicBezTo>
                    <a:pt x="1218" y="560"/>
                    <a:pt x="1158" y="576"/>
                    <a:pt x="1102" y="609"/>
                  </a:cubicBezTo>
                  <a:lnTo>
                    <a:pt x="1073" y="624"/>
                  </a:lnTo>
                  <a:cubicBezTo>
                    <a:pt x="1001" y="682"/>
                    <a:pt x="914" y="754"/>
                    <a:pt x="841" y="827"/>
                  </a:cubicBezTo>
                  <a:cubicBezTo>
                    <a:pt x="769" y="899"/>
                    <a:pt x="711" y="972"/>
                    <a:pt x="638" y="1059"/>
                  </a:cubicBezTo>
                  <a:cubicBezTo>
                    <a:pt x="580" y="1131"/>
                    <a:pt x="551" y="1247"/>
                    <a:pt x="580" y="1349"/>
                  </a:cubicBezTo>
                  <a:cubicBezTo>
                    <a:pt x="595" y="1363"/>
                    <a:pt x="609" y="1392"/>
                    <a:pt x="624" y="1421"/>
                  </a:cubicBezTo>
                  <a:cubicBezTo>
                    <a:pt x="638" y="1450"/>
                    <a:pt x="653" y="1465"/>
                    <a:pt x="667" y="1479"/>
                  </a:cubicBezTo>
                  <a:lnTo>
                    <a:pt x="696" y="1508"/>
                  </a:lnTo>
                  <a:cubicBezTo>
                    <a:pt x="812" y="1595"/>
                    <a:pt x="856" y="1740"/>
                    <a:pt x="798" y="1885"/>
                  </a:cubicBezTo>
                  <a:cubicBezTo>
                    <a:pt x="769" y="1943"/>
                    <a:pt x="740" y="2001"/>
                    <a:pt x="725" y="2059"/>
                  </a:cubicBezTo>
                  <a:cubicBezTo>
                    <a:pt x="711" y="2102"/>
                    <a:pt x="682" y="2131"/>
                    <a:pt x="653" y="2160"/>
                  </a:cubicBezTo>
                  <a:cubicBezTo>
                    <a:pt x="638" y="2175"/>
                    <a:pt x="624" y="2189"/>
                    <a:pt x="609" y="2204"/>
                  </a:cubicBezTo>
                  <a:cubicBezTo>
                    <a:pt x="595" y="2218"/>
                    <a:pt x="566" y="2233"/>
                    <a:pt x="551" y="2233"/>
                  </a:cubicBezTo>
                  <a:lnTo>
                    <a:pt x="493" y="2262"/>
                  </a:lnTo>
                  <a:lnTo>
                    <a:pt x="334" y="2262"/>
                  </a:lnTo>
                  <a:cubicBezTo>
                    <a:pt x="327" y="2255"/>
                    <a:pt x="319" y="2251"/>
                    <a:pt x="310" y="2251"/>
                  </a:cubicBezTo>
                  <a:cubicBezTo>
                    <a:pt x="301" y="2251"/>
                    <a:pt x="290" y="2255"/>
                    <a:pt x="276" y="2262"/>
                  </a:cubicBezTo>
                  <a:cubicBezTo>
                    <a:pt x="145" y="2276"/>
                    <a:pt x="44" y="2392"/>
                    <a:pt x="29" y="2523"/>
                  </a:cubicBezTo>
                  <a:cubicBezTo>
                    <a:pt x="0" y="2726"/>
                    <a:pt x="0" y="2929"/>
                    <a:pt x="29" y="3132"/>
                  </a:cubicBezTo>
                  <a:cubicBezTo>
                    <a:pt x="44" y="3277"/>
                    <a:pt x="145" y="3393"/>
                    <a:pt x="276" y="3407"/>
                  </a:cubicBezTo>
                  <a:cubicBezTo>
                    <a:pt x="298" y="3414"/>
                    <a:pt x="316" y="3418"/>
                    <a:pt x="332" y="3418"/>
                  </a:cubicBezTo>
                  <a:cubicBezTo>
                    <a:pt x="348" y="3418"/>
                    <a:pt x="363" y="3414"/>
                    <a:pt x="377" y="3407"/>
                  </a:cubicBezTo>
                  <a:lnTo>
                    <a:pt x="435" y="3407"/>
                  </a:lnTo>
                  <a:cubicBezTo>
                    <a:pt x="493" y="3407"/>
                    <a:pt x="551" y="3436"/>
                    <a:pt x="609" y="3465"/>
                  </a:cubicBezTo>
                  <a:cubicBezTo>
                    <a:pt x="624" y="3479"/>
                    <a:pt x="638" y="3479"/>
                    <a:pt x="653" y="3494"/>
                  </a:cubicBezTo>
                  <a:cubicBezTo>
                    <a:pt x="682" y="3523"/>
                    <a:pt x="711" y="3566"/>
                    <a:pt x="725" y="3610"/>
                  </a:cubicBezTo>
                  <a:cubicBezTo>
                    <a:pt x="754" y="3668"/>
                    <a:pt x="769" y="3740"/>
                    <a:pt x="798" y="3798"/>
                  </a:cubicBezTo>
                  <a:cubicBezTo>
                    <a:pt x="870" y="3914"/>
                    <a:pt x="841" y="4059"/>
                    <a:pt x="725" y="4161"/>
                  </a:cubicBezTo>
                  <a:lnTo>
                    <a:pt x="696" y="4175"/>
                  </a:lnTo>
                  <a:lnTo>
                    <a:pt x="667" y="4204"/>
                  </a:lnTo>
                  <a:cubicBezTo>
                    <a:pt x="653" y="4219"/>
                    <a:pt x="638" y="4233"/>
                    <a:pt x="624" y="4262"/>
                  </a:cubicBezTo>
                  <a:cubicBezTo>
                    <a:pt x="609" y="4277"/>
                    <a:pt x="595" y="4306"/>
                    <a:pt x="595" y="4335"/>
                  </a:cubicBezTo>
                  <a:lnTo>
                    <a:pt x="595" y="4364"/>
                  </a:lnTo>
                  <a:cubicBezTo>
                    <a:pt x="595" y="4378"/>
                    <a:pt x="595" y="4393"/>
                    <a:pt x="595" y="4393"/>
                  </a:cubicBezTo>
                  <a:cubicBezTo>
                    <a:pt x="595" y="4407"/>
                    <a:pt x="595" y="4422"/>
                    <a:pt x="595" y="4422"/>
                  </a:cubicBezTo>
                  <a:cubicBezTo>
                    <a:pt x="595" y="4436"/>
                    <a:pt x="595" y="4451"/>
                    <a:pt x="595" y="4465"/>
                  </a:cubicBezTo>
                  <a:lnTo>
                    <a:pt x="595" y="4509"/>
                  </a:lnTo>
                  <a:lnTo>
                    <a:pt x="595" y="4523"/>
                  </a:lnTo>
                  <a:cubicBezTo>
                    <a:pt x="595" y="4538"/>
                    <a:pt x="595" y="4552"/>
                    <a:pt x="609" y="4552"/>
                  </a:cubicBezTo>
                  <a:lnTo>
                    <a:pt x="638" y="4596"/>
                  </a:lnTo>
                  <a:cubicBezTo>
                    <a:pt x="696" y="4668"/>
                    <a:pt x="769" y="4755"/>
                    <a:pt x="841" y="4828"/>
                  </a:cubicBezTo>
                  <a:cubicBezTo>
                    <a:pt x="914" y="4900"/>
                    <a:pt x="986" y="4958"/>
                    <a:pt x="1073" y="5031"/>
                  </a:cubicBezTo>
                  <a:cubicBezTo>
                    <a:pt x="1121" y="5066"/>
                    <a:pt x="1188" y="5092"/>
                    <a:pt x="1251" y="5092"/>
                  </a:cubicBezTo>
                  <a:cubicBezTo>
                    <a:pt x="1264" y="5092"/>
                    <a:pt x="1278" y="5091"/>
                    <a:pt x="1291" y="5089"/>
                  </a:cubicBezTo>
                  <a:cubicBezTo>
                    <a:pt x="1319" y="5089"/>
                    <a:pt x="1348" y="5089"/>
                    <a:pt x="1363" y="5074"/>
                  </a:cubicBezTo>
                  <a:cubicBezTo>
                    <a:pt x="1421" y="5060"/>
                    <a:pt x="1479" y="5016"/>
                    <a:pt x="1508" y="4973"/>
                  </a:cubicBezTo>
                  <a:lnTo>
                    <a:pt x="1537" y="4944"/>
                  </a:lnTo>
                  <a:cubicBezTo>
                    <a:pt x="1580" y="4900"/>
                    <a:pt x="1609" y="4871"/>
                    <a:pt x="1667" y="4857"/>
                  </a:cubicBezTo>
                  <a:lnTo>
                    <a:pt x="1769" y="4842"/>
                  </a:lnTo>
                  <a:cubicBezTo>
                    <a:pt x="1812" y="4842"/>
                    <a:pt x="1856" y="4857"/>
                    <a:pt x="1899" y="4871"/>
                  </a:cubicBezTo>
                  <a:cubicBezTo>
                    <a:pt x="1957" y="4900"/>
                    <a:pt x="2015" y="4929"/>
                    <a:pt x="2073" y="4944"/>
                  </a:cubicBezTo>
                  <a:cubicBezTo>
                    <a:pt x="2131" y="4973"/>
                    <a:pt x="2189" y="5016"/>
                    <a:pt x="2218" y="5060"/>
                  </a:cubicBezTo>
                  <a:cubicBezTo>
                    <a:pt x="2233" y="5074"/>
                    <a:pt x="2247" y="5103"/>
                    <a:pt x="2262" y="5117"/>
                  </a:cubicBezTo>
                  <a:cubicBezTo>
                    <a:pt x="2276" y="5175"/>
                    <a:pt x="2276" y="5233"/>
                    <a:pt x="2276" y="5277"/>
                  </a:cubicBezTo>
                  <a:cubicBezTo>
                    <a:pt x="2247" y="5451"/>
                    <a:pt x="2349" y="5596"/>
                    <a:pt x="2508" y="5639"/>
                  </a:cubicBezTo>
                  <a:lnTo>
                    <a:pt x="2552" y="5639"/>
                  </a:lnTo>
                  <a:cubicBezTo>
                    <a:pt x="2653" y="5654"/>
                    <a:pt x="2755" y="5654"/>
                    <a:pt x="2856" y="5654"/>
                  </a:cubicBezTo>
                  <a:cubicBezTo>
                    <a:pt x="2958" y="5654"/>
                    <a:pt x="3059" y="5654"/>
                    <a:pt x="3160" y="5639"/>
                  </a:cubicBezTo>
                  <a:cubicBezTo>
                    <a:pt x="3233" y="5625"/>
                    <a:pt x="3291" y="5596"/>
                    <a:pt x="3334" y="5538"/>
                  </a:cubicBezTo>
                  <a:cubicBezTo>
                    <a:pt x="3363" y="5509"/>
                    <a:pt x="3392" y="5480"/>
                    <a:pt x="3407" y="5436"/>
                  </a:cubicBezTo>
                  <a:cubicBezTo>
                    <a:pt x="3421" y="5378"/>
                    <a:pt x="3436" y="5335"/>
                    <a:pt x="3421" y="5277"/>
                  </a:cubicBezTo>
                  <a:cubicBezTo>
                    <a:pt x="3421" y="5262"/>
                    <a:pt x="3421" y="5248"/>
                    <a:pt x="3421" y="5233"/>
                  </a:cubicBezTo>
                  <a:cubicBezTo>
                    <a:pt x="3421" y="5103"/>
                    <a:pt x="3508" y="4987"/>
                    <a:pt x="3624" y="4944"/>
                  </a:cubicBezTo>
                  <a:cubicBezTo>
                    <a:pt x="3682" y="4915"/>
                    <a:pt x="3755" y="4886"/>
                    <a:pt x="3813" y="4857"/>
                  </a:cubicBezTo>
                  <a:cubicBezTo>
                    <a:pt x="3856" y="4842"/>
                    <a:pt x="3903" y="4835"/>
                    <a:pt x="3949" y="4835"/>
                  </a:cubicBezTo>
                  <a:cubicBezTo>
                    <a:pt x="3994" y="4835"/>
                    <a:pt x="4037" y="4842"/>
                    <a:pt x="4074" y="4857"/>
                  </a:cubicBezTo>
                  <a:cubicBezTo>
                    <a:pt x="4103" y="4871"/>
                    <a:pt x="4117" y="4886"/>
                    <a:pt x="4132" y="4900"/>
                  </a:cubicBezTo>
                  <a:cubicBezTo>
                    <a:pt x="4146" y="4915"/>
                    <a:pt x="4161" y="4915"/>
                    <a:pt x="4161" y="4929"/>
                  </a:cubicBezTo>
                  <a:cubicBezTo>
                    <a:pt x="4175" y="4944"/>
                    <a:pt x="4190" y="4944"/>
                    <a:pt x="4190" y="4958"/>
                  </a:cubicBezTo>
                  <a:cubicBezTo>
                    <a:pt x="4252" y="5038"/>
                    <a:pt x="4342" y="5080"/>
                    <a:pt x="4436" y="5080"/>
                  </a:cubicBezTo>
                  <a:cubicBezTo>
                    <a:pt x="4494" y="5080"/>
                    <a:pt x="4554" y="5064"/>
                    <a:pt x="4610" y="5031"/>
                  </a:cubicBezTo>
                  <a:cubicBezTo>
                    <a:pt x="4625" y="5031"/>
                    <a:pt x="4625" y="5031"/>
                    <a:pt x="4639" y="5016"/>
                  </a:cubicBezTo>
                  <a:cubicBezTo>
                    <a:pt x="4711" y="4958"/>
                    <a:pt x="4798" y="4886"/>
                    <a:pt x="4871" y="4813"/>
                  </a:cubicBezTo>
                  <a:cubicBezTo>
                    <a:pt x="4943" y="4741"/>
                    <a:pt x="5001" y="4654"/>
                    <a:pt x="5074" y="4581"/>
                  </a:cubicBezTo>
                  <a:cubicBezTo>
                    <a:pt x="5132" y="4509"/>
                    <a:pt x="5161" y="4393"/>
                    <a:pt x="5117" y="4291"/>
                  </a:cubicBezTo>
                  <a:cubicBezTo>
                    <a:pt x="5117" y="4277"/>
                    <a:pt x="5117" y="4277"/>
                    <a:pt x="5103" y="4262"/>
                  </a:cubicBezTo>
                  <a:cubicBezTo>
                    <a:pt x="5103" y="4248"/>
                    <a:pt x="5088" y="4233"/>
                    <a:pt x="5088" y="4219"/>
                  </a:cubicBezTo>
                  <a:cubicBezTo>
                    <a:pt x="5074" y="4190"/>
                    <a:pt x="5059" y="4175"/>
                    <a:pt x="5045" y="4161"/>
                  </a:cubicBezTo>
                  <a:lnTo>
                    <a:pt x="5016" y="4132"/>
                  </a:lnTo>
                  <a:lnTo>
                    <a:pt x="4987" y="4117"/>
                  </a:lnTo>
                  <a:cubicBezTo>
                    <a:pt x="4885" y="4016"/>
                    <a:pt x="4856" y="3871"/>
                    <a:pt x="4914" y="3755"/>
                  </a:cubicBezTo>
                  <a:cubicBezTo>
                    <a:pt x="4943" y="3682"/>
                    <a:pt x="4972" y="3624"/>
                    <a:pt x="4987" y="3566"/>
                  </a:cubicBezTo>
                  <a:cubicBezTo>
                    <a:pt x="5037" y="3453"/>
                    <a:pt x="5154" y="3372"/>
                    <a:pt x="5278" y="3372"/>
                  </a:cubicBezTo>
                  <a:cubicBezTo>
                    <a:pt x="5297" y="3372"/>
                    <a:pt x="5316" y="3374"/>
                    <a:pt x="5335" y="3378"/>
                  </a:cubicBezTo>
                  <a:cubicBezTo>
                    <a:pt x="5407" y="3378"/>
                    <a:pt x="5480" y="3364"/>
                    <a:pt x="5538" y="3335"/>
                  </a:cubicBezTo>
                  <a:cubicBezTo>
                    <a:pt x="5552" y="3320"/>
                    <a:pt x="5567" y="3306"/>
                    <a:pt x="5581" y="3291"/>
                  </a:cubicBezTo>
                  <a:lnTo>
                    <a:pt x="5610" y="3277"/>
                  </a:lnTo>
                  <a:lnTo>
                    <a:pt x="5625" y="3262"/>
                  </a:lnTo>
                  <a:cubicBezTo>
                    <a:pt x="5654" y="3219"/>
                    <a:pt x="5683" y="3161"/>
                    <a:pt x="5683" y="3103"/>
                  </a:cubicBezTo>
                  <a:cubicBezTo>
                    <a:pt x="5712" y="2900"/>
                    <a:pt x="5712" y="2697"/>
                    <a:pt x="5683" y="2479"/>
                  </a:cubicBezTo>
                  <a:lnTo>
                    <a:pt x="5683" y="2479"/>
                  </a:lnTo>
                  <a:lnTo>
                    <a:pt x="5712" y="2523"/>
                  </a:lnTo>
                  <a:cubicBezTo>
                    <a:pt x="5712" y="2494"/>
                    <a:pt x="5697" y="2465"/>
                    <a:pt x="5683" y="2436"/>
                  </a:cubicBezTo>
                  <a:cubicBezTo>
                    <a:pt x="5683" y="2421"/>
                    <a:pt x="5668" y="2407"/>
                    <a:pt x="5668" y="2392"/>
                  </a:cubicBezTo>
                  <a:cubicBezTo>
                    <a:pt x="5654" y="2378"/>
                    <a:pt x="5639" y="2363"/>
                    <a:pt x="5625" y="2349"/>
                  </a:cubicBezTo>
                  <a:lnTo>
                    <a:pt x="5610" y="2334"/>
                  </a:lnTo>
                  <a:lnTo>
                    <a:pt x="5581" y="2305"/>
                  </a:lnTo>
                  <a:lnTo>
                    <a:pt x="5552" y="2291"/>
                  </a:lnTo>
                  <a:cubicBezTo>
                    <a:pt x="5538" y="2276"/>
                    <a:pt x="5509" y="2262"/>
                    <a:pt x="5480" y="2262"/>
                  </a:cubicBezTo>
                  <a:lnTo>
                    <a:pt x="5451" y="2262"/>
                  </a:lnTo>
                  <a:cubicBezTo>
                    <a:pt x="5436" y="2255"/>
                    <a:pt x="5422" y="2251"/>
                    <a:pt x="5405" y="2251"/>
                  </a:cubicBezTo>
                  <a:cubicBezTo>
                    <a:pt x="5389" y="2251"/>
                    <a:pt x="5371" y="2255"/>
                    <a:pt x="5349" y="2262"/>
                  </a:cubicBezTo>
                  <a:lnTo>
                    <a:pt x="5277" y="2262"/>
                  </a:lnTo>
                  <a:cubicBezTo>
                    <a:pt x="5219" y="2262"/>
                    <a:pt x="5161" y="2233"/>
                    <a:pt x="5117" y="2204"/>
                  </a:cubicBezTo>
                  <a:lnTo>
                    <a:pt x="5103" y="2189"/>
                  </a:lnTo>
                  <a:lnTo>
                    <a:pt x="5074" y="2160"/>
                  </a:lnTo>
                  <a:lnTo>
                    <a:pt x="5045" y="2117"/>
                  </a:lnTo>
                  <a:lnTo>
                    <a:pt x="5016" y="2088"/>
                  </a:lnTo>
                  <a:cubicBezTo>
                    <a:pt x="5016" y="2073"/>
                    <a:pt x="5016" y="2073"/>
                    <a:pt x="5016" y="2059"/>
                  </a:cubicBezTo>
                  <a:lnTo>
                    <a:pt x="5016" y="2044"/>
                  </a:lnTo>
                  <a:cubicBezTo>
                    <a:pt x="4987" y="1986"/>
                    <a:pt x="4972" y="1928"/>
                    <a:pt x="4943" y="1870"/>
                  </a:cubicBezTo>
                  <a:lnTo>
                    <a:pt x="4929" y="1841"/>
                  </a:lnTo>
                  <a:cubicBezTo>
                    <a:pt x="4914" y="1798"/>
                    <a:pt x="4914" y="1754"/>
                    <a:pt x="4914" y="1711"/>
                  </a:cubicBezTo>
                  <a:cubicBezTo>
                    <a:pt x="4929" y="1682"/>
                    <a:pt x="4929" y="1639"/>
                    <a:pt x="4943" y="1610"/>
                  </a:cubicBezTo>
                  <a:cubicBezTo>
                    <a:pt x="4958" y="1581"/>
                    <a:pt x="4987" y="1552"/>
                    <a:pt x="5016" y="1523"/>
                  </a:cubicBezTo>
                  <a:lnTo>
                    <a:pt x="5045" y="1494"/>
                  </a:lnTo>
                  <a:lnTo>
                    <a:pt x="5059" y="1479"/>
                  </a:lnTo>
                  <a:cubicBezTo>
                    <a:pt x="5088" y="1450"/>
                    <a:pt x="5103" y="1436"/>
                    <a:pt x="5117" y="1392"/>
                  </a:cubicBezTo>
                  <a:cubicBezTo>
                    <a:pt x="5132" y="1392"/>
                    <a:pt x="5132" y="1378"/>
                    <a:pt x="5146" y="1363"/>
                  </a:cubicBezTo>
                  <a:cubicBezTo>
                    <a:pt x="5146" y="1349"/>
                    <a:pt x="5161" y="1334"/>
                    <a:pt x="5161" y="1320"/>
                  </a:cubicBezTo>
                  <a:cubicBezTo>
                    <a:pt x="5175" y="1218"/>
                    <a:pt x="5161" y="1131"/>
                    <a:pt x="5103" y="1059"/>
                  </a:cubicBezTo>
                  <a:cubicBezTo>
                    <a:pt x="5030" y="972"/>
                    <a:pt x="4958" y="899"/>
                    <a:pt x="4900" y="827"/>
                  </a:cubicBezTo>
                  <a:cubicBezTo>
                    <a:pt x="4813" y="754"/>
                    <a:pt x="4740" y="682"/>
                    <a:pt x="4653" y="624"/>
                  </a:cubicBezTo>
                  <a:cubicBezTo>
                    <a:pt x="4600" y="581"/>
                    <a:pt x="4540" y="554"/>
                    <a:pt x="4471" y="554"/>
                  </a:cubicBezTo>
                  <a:cubicBezTo>
                    <a:pt x="4446" y="554"/>
                    <a:pt x="4420" y="558"/>
                    <a:pt x="4393" y="566"/>
                  </a:cubicBezTo>
                  <a:lnTo>
                    <a:pt x="4364" y="566"/>
                  </a:lnTo>
                  <a:cubicBezTo>
                    <a:pt x="4320" y="595"/>
                    <a:pt x="4277" y="609"/>
                    <a:pt x="4248" y="653"/>
                  </a:cubicBezTo>
                  <a:lnTo>
                    <a:pt x="4219" y="682"/>
                  </a:lnTo>
                  <a:cubicBezTo>
                    <a:pt x="4190" y="725"/>
                    <a:pt x="4132" y="769"/>
                    <a:pt x="4074" y="783"/>
                  </a:cubicBezTo>
                  <a:cubicBezTo>
                    <a:pt x="4059" y="798"/>
                    <a:pt x="4030" y="798"/>
                    <a:pt x="4016" y="798"/>
                  </a:cubicBezTo>
                  <a:lnTo>
                    <a:pt x="3929" y="798"/>
                  </a:lnTo>
                  <a:lnTo>
                    <a:pt x="3871" y="783"/>
                  </a:lnTo>
                  <a:lnTo>
                    <a:pt x="3842" y="783"/>
                  </a:lnTo>
                  <a:lnTo>
                    <a:pt x="3813" y="754"/>
                  </a:lnTo>
                  <a:lnTo>
                    <a:pt x="3755" y="740"/>
                  </a:lnTo>
                  <a:lnTo>
                    <a:pt x="3653" y="696"/>
                  </a:lnTo>
                  <a:cubicBezTo>
                    <a:pt x="3523" y="653"/>
                    <a:pt x="3450" y="522"/>
                    <a:pt x="3450" y="392"/>
                  </a:cubicBezTo>
                  <a:lnTo>
                    <a:pt x="3450" y="363"/>
                  </a:lnTo>
                  <a:cubicBezTo>
                    <a:pt x="3479" y="203"/>
                    <a:pt x="3378" y="58"/>
                    <a:pt x="3218" y="15"/>
                  </a:cubicBezTo>
                  <a:lnTo>
                    <a:pt x="3189" y="15"/>
                  </a:lnTo>
                  <a:cubicBezTo>
                    <a:pt x="3088" y="1"/>
                    <a:pt x="2986" y="1"/>
                    <a:pt x="28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5" name="Google Shape;395;p33"/>
          <p:cNvSpPr txBox="1">
            <a:spLocks noGrp="1"/>
          </p:cNvSpPr>
          <p:nvPr>
            <p:ph type="ctrTitle"/>
          </p:nvPr>
        </p:nvSpPr>
        <p:spPr>
          <a:xfrm>
            <a:off x="332532" y="605017"/>
            <a:ext cx="4710468" cy="274388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2000"/>
              <a:t>Spatial accessibility to the COVID-19 testing sites and the driven factors behind in NYC</a:t>
            </a:r>
          </a:p>
        </p:txBody>
      </p:sp>
      <p:sp>
        <p:nvSpPr>
          <p:cNvPr id="396" name="Google Shape;396;p33"/>
          <p:cNvSpPr txBox="1">
            <a:spLocks noGrp="1"/>
          </p:cNvSpPr>
          <p:nvPr>
            <p:ph type="subTitle" idx="1"/>
          </p:nvPr>
        </p:nvSpPr>
        <p:spPr>
          <a:xfrm>
            <a:off x="714300" y="3623525"/>
            <a:ext cx="2680800" cy="72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tx1"/>
                </a:solidFill>
              </a:rPr>
              <a:t>Mid-point Presentation</a:t>
            </a:r>
          </a:p>
          <a:p>
            <a:pPr marL="0" lvl="0" indent="0" algn="l" rtl="0">
              <a:spcBef>
                <a:spcPts val="0"/>
              </a:spcBef>
              <a:spcAft>
                <a:spcPts val="0"/>
              </a:spcAft>
              <a:buNone/>
            </a:pPr>
            <a:r>
              <a:rPr lang="en">
                <a:solidFill>
                  <a:schemeClr val="tx1"/>
                </a:solidFill>
              </a:rPr>
              <a:t>K</a:t>
            </a:r>
            <a:r>
              <a:rPr lang="en-US" altLang="zh-CN">
                <a:solidFill>
                  <a:schemeClr val="tx1"/>
                </a:solidFill>
              </a:rPr>
              <a:t>elly Anran Zheng</a:t>
            </a:r>
            <a:endParaRPr>
              <a:solidFill>
                <a:schemeClr val="tx1"/>
              </a:solidFill>
            </a:endParaRPr>
          </a:p>
        </p:txBody>
      </p:sp>
      <p:sp>
        <p:nvSpPr>
          <p:cNvPr id="397" name="Google Shape;397;p33"/>
          <p:cNvSpPr/>
          <p:nvPr/>
        </p:nvSpPr>
        <p:spPr>
          <a:xfrm>
            <a:off x="4590686" y="3972613"/>
            <a:ext cx="145768" cy="145768"/>
          </a:xfrm>
          <a:custGeom>
            <a:avLst/>
            <a:gdLst/>
            <a:ahLst/>
            <a:cxnLst/>
            <a:rect l="l" t="t" r="r" b="b"/>
            <a:pathLst>
              <a:path w="1546" h="1546" fill="none" extrusionOk="0">
                <a:moveTo>
                  <a:pt x="1546" y="658"/>
                </a:moveTo>
                <a:cubicBezTo>
                  <a:pt x="1546" y="1231"/>
                  <a:pt x="830" y="1546"/>
                  <a:pt x="429" y="1116"/>
                </a:cubicBezTo>
                <a:cubicBezTo>
                  <a:pt x="0" y="716"/>
                  <a:pt x="315" y="0"/>
                  <a:pt x="887" y="0"/>
                </a:cubicBezTo>
                <a:cubicBezTo>
                  <a:pt x="1231" y="0"/>
                  <a:pt x="1546" y="315"/>
                  <a:pt x="1546" y="658"/>
                </a:cubicBezTo>
                <a:close/>
              </a:path>
            </a:pathLst>
          </a:custGeom>
          <a:solidFill>
            <a:schemeClr val="accent2"/>
          </a:solidFill>
          <a:ln w="1932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3"/>
          <p:cNvSpPr/>
          <p:nvPr/>
        </p:nvSpPr>
        <p:spPr>
          <a:xfrm>
            <a:off x="8392213" y="1871097"/>
            <a:ext cx="227485" cy="194801"/>
          </a:xfrm>
          <a:custGeom>
            <a:avLst/>
            <a:gdLst/>
            <a:ahLst/>
            <a:cxnLst/>
            <a:rect l="l" t="t" r="r" b="b"/>
            <a:pathLst>
              <a:path w="6814" h="5835" extrusionOk="0">
                <a:moveTo>
                  <a:pt x="3882" y="718"/>
                </a:moveTo>
                <a:cubicBezTo>
                  <a:pt x="5008" y="718"/>
                  <a:pt x="6089" y="1591"/>
                  <a:pt x="6089" y="2914"/>
                </a:cubicBezTo>
                <a:cubicBezTo>
                  <a:pt x="6089" y="4132"/>
                  <a:pt x="5103" y="5103"/>
                  <a:pt x="3886" y="5103"/>
                </a:cubicBezTo>
                <a:cubicBezTo>
                  <a:pt x="1943" y="5103"/>
                  <a:pt x="972" y="2740"/>
                  <a:pt x="2349" y="1363"/>
                </a:cubicBezTo>
                <a:cubicBezTo>
                  <a:pt x="2795" y="918"/>
                  <a:pt x="3344" y="718"/>
                  <a:pt x="3882" y="718"/>
                </a:cubicBezTo>
                <a:close/>
                <a:moveTo>
                  <a:pt x="3912" y="0"/>
                </a:moveTo>
                <a:cubicBezTo>
                  <a:pt x="3903" y="0"/>
                  <a:pt x="3895" y="0"/>
                  <a:pt x="3886" y="1"/>
                </a:cubicBezTo>
                <a:cubicBezTo>
                  <a:pt x="1291" y="1"/>
                  <a:pt x="1" y="3146"/>
                  <a:pt x="1842" y="4973"/>
                </a:cubicBezTo>
                <a:cubicBezTo>
                  <a:pt x="2433" y="5568"/>
                  <a:pt x="3162" y="5834"/>
                  <a:pt x="3877" y="5834"/>
                </a:cubicBezTo>
                <a:cubicBezTo>
                  <a:pt x="5374" y="5834"/>
                  <a:pt x="6814" y="4670"/>
                  <a:pt x="6814" y="2914"/>
                </a:cubicBezTo>
                <a:cubicBezTo>
                  <a:pt x="6814" y="1314"/>
                  <a:pt x="5509" y="0"/>
                  <a:pt x="39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3"/>
          <p:cNvSpPr/>
          <p:nvPr/>
        </p:nvSpPr>
        <p:spPr>
          <a:xfrm rot="2700000">
            <a:off x="4462786" y="3566948"/>
            <a:ext cx="208089" cy="208206"/>
          </a:xfrm>
          <a:custGeom>
            <a:avLst/>
            <a:gdLst/>
            <a:ahLst/>
            <a:cxnLst/>
            <a:rect l="l" t="t" r="r" b="b"/>
            <a:pathLst>
              <a:path w="1769" h="1770" extrusionOk="0">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3"/>
          <p:cNvSpPr/>
          <p:nvPr/>
        </p:nvSpPr>
        <p:spPr>
          <a:xfrm>
            <a:off x="5264032" y="2087088"/>
            <a:ext cx="227477" cy="227477"/>
          </a:xfrm>
          <a:custGeom>
            <a:avLst/>
            <a:gdLst/>
            <a:ahLst/>
            <a:cxnLst/>
            <a:rect l="l" t="t" r="r" b="b"/>
            <a:pathLst>
              <a:path w="1610" h="1610" extrusionOk="0">
                <a:moveTo>
                  <a:pt x="0" y="0"/>
                </a:moveTo>
                <a:lnTo>
                  <a:pt x="174" y="624"/>
                </a:lnTo>
                <a:lnTo>
                  <a:pt x="334" y="1232"/>
                </a:lnTo>
                <a:lnTo>
                  <a:pt x="667" y="899"/>
                </a:lnTo>
                <a:lnTo>
                  <a:pt x="1377" y="1609"/>
                </a:lnTo>
                <a:lnTo>
                  <a:pt x="1609" y="1377"/>
                </a:lnTo>
                <a:lnTo>
                  <a:pt x="899" y="682"/>
                </a:lnTo>
                <a:lnTo>
                  <a:pt x="1232" y="334"/>
                </a:lnTo>
                <a:lnTo>
                  <a:pt x="623" y="174"/>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3"/>
          <p:cNvSpPr/>
          <p:nvPr/>
        </p:nvSpPr>
        <p:spPr>
          <a:xfrm>
            <a:off x="5162638" y="1622430"/>
            <a:ext cx="430242" cy="425873"/>
          </a:xfrm>
          <a:custGeom>
            <a:avLst/>
            <a:gdLst/>
            <a:ahLst/>
            <a:cxnLst/>
            <a:rect l="l" t="t" r="r" b="b"/>
            <a:pathLst>
              <a:path w="5712" h="5654" extrusionOk="0">
                <a:moveTo>
                  <a:pt x="2872" y="1323"/>
                </a:moveTo>
                <a:cubicBezTo>
                  <a:pt x="2914" y="1323"/>
                  <a:pt x="2958" y="1327"/>
                  <a:pt x="3001" y="1334"/>
                </a:cubicBezTo>
                <a:lnTo>
                  <a:pt x="3073" y="1334"/>
                </a:lnTo>
                <a:cubicBezTo>
                  <a:pt x="3110" y="1341"/>
                  <a:pt x="3121" y="1341"/>
                  <a:pt x="3131" y="1341"/>
                </a:cubicBezTo>
                <a:cubicBezTo>
                  <a:pt x="3142" y="1341"/>
                  <a:pt x="3153" y="1341"/>
                  <a:pt x="3189" y="1349"/>
                </a:cubicBezTo>
                <a:cubicBezTo>
                  <a:pt x="3247" y="1363"/>
                  <a:pt x="3291" y="1378"/>
                  <a:pt x="3349" y="1392"/>
                </a:cubicBezTo>
                <a:lnTo>
                  <a:pt x="3392" y="1407"/>
                </a:lnTo>
                <a:cubicBezTo>
                  <a:pt x="3465" y="1436"/>
                  <a:pt x="3537" y="1465"/>
                  <a:pt x="3595" y="1508"/>
                </a:cubicBezTo>
                <a:lnTo>
                  <a:pt x="3668" y="1537"/>
                </a:lnTo>
                <a:cubicBezTo>
                  <a:pt x="3682" y="1552"/>
                  <a:pt x="3697" y="1566"/>
                  <a:pt x="3726" y="1581"/>
                </a:cubicBezTo>
                <a:lnTo>
                  <a:pt x="3784" y="1624"/>
                </a:lnTo>
                <a:lnTo>
                  <a:pt x="3842" y="1668"/>
                </a:lnTo>
                <a:lnTo>
                  <a:pt x="3900" y="1711"/>
                </a:lnTo>
                <a:cubicBezTo>
                  <a:pt x="3929" y="1740"/>
                  <a:pt x="3972" y="1783"/>
                  <a:pt x="4001" y="1812"/>
                </a:cubicBezTo>
                <a:cubicBezTo>
                  <a:pt x="4016" y="1827"/>
                  <a:pt x="4030" y="1841"/>
                  <a:pt x="4045" y="1856"/>
                </a:cubicBezTo>
                <a:cubicBezTo>
                  <a:pt x="4059" y="1885"/>
                  <a:pt x="4088" y="1914"/>
                  <a:pt x="4103" y="1943"/>
                </a:cubicBezTo>
                <a:lnTo>
                  <a:pt x="4132" y="1986"/>
                </a:lnTo>
                <a:cubicBezTo>
                  <a:pt x="4161" y="2030"/>
                  <a:pt x="4190" y="2073"/>
                  <a:pt x="4219" y="2131"/>
                </a:cubicBezTo>
                <a:cubicBezTo>
                  <a:pt x="4233" y="2146"/>
                  <a:pt x="4248" y="2175"/>
                  <a:pt x="4248" y="2189"/>
                </a:cubicBezTo>
                <a:lnTo>
                  <a:pt x="4248" y="2204"/>
                </a:lnTo>
                <a:cubicBezTo>
                  <a:pt x="4262" y="2218"/>
                  <a:pt x="4277" y="2247"/>
                  <a:pt x="4277" y="2262"/>
                </a:cubicBezTo>
                <a:cubicBezTo>
                  <a:pt x="4277" y="2291"/>
                  <a:pt x="4291" y="2305"/>
                  <a:pt x="4291" y="2320"/>
                </a:cubicBezTo>
                <a:lnTo>
                  <a:pt x="4306" y="2349"/>
                </a:lnTo>
                <a:cubicBezTo>
                  <a:pt x="4320" y="2407"/>
                  <a:pt x="4335" y="2450"/>
                  <a:pt x="4349" y="2508"/>
                </a:cubicBezTo>
                <a:lnTo>
                  <a:pt x="4349" y="2552"/>
                </a:lnTo>
                <a:cubicBezTo>
                  <a:pt x="4349" y="2566"/>
                  <a:pt x="4364" y="2624"/>
                  <a:pt x="4364" y="2668"/>
                </a:cubicBezTo>
                <a:cubicBezTo>
                  <a:pt x="4364" y="2711"/>
                  <a:pt x="4364" y="2769"/>
                  <a:pt x="4364" y="2827"/>
                </a:cubicBezTo>
                <a:cubicBezTo>
                  <a:pt x="4378" y="2871"/>
                  <a:pt x="4378" y="2929"/>
                  <a:pt x="4378" y="2987"/>
                </a:cubicBezTo>
                <a:lnTo>
                  <a:pt x="4378" y="3001"/>
                </a:lnTo>
                <a:cubicBezTo>
                  <a:pt x="4378" y="3016"/>
                  <a:pt x="4378" y="3059"/>
                  <a:pt x="4364" y="3074"/>
                </a:cubicBezTo>
                <a:cubicBezTo>
                  <a:pt x="4364" y="3103"/>
                  <a:pt x="4364" y="3132"/>
                  <a:pt x="4349" y="3161"/>
                </a:cubicBezTo>
                <a:cubicBezTo>
                  <a:pt x="4349" y="3204"/>
                  <a:pt x="4335" y="3248"/>
                  <a:pt x="4320" y="3306"/>
                </a:cubicBezTo>
                <a:lnTo>
                  <a:pt x="4277" y="3393"/>
                </a:lnTo>
                <a:cubicBezTo>
                  <a:pt x="4277" y="3421"/>
                  <a:pt x="4262" y="3436"/>
                  <a:pt x="4248" y="3465"/>
                </a:cubicBezTo>
                <a:lnTo>
                  <a:pt x="4219" y="3523"/>
                </a:lnTo>
                <a:cubicBezTo>
                  <a:pt x="4190" y="3566"/>
                  <a:pt x="4175" y="3624"/>
                  <a:pt x="4132" y="3668"/>
                </a:cubicBezTo>
                <a:cubicBezTo>
                  <a:pt x="4132" y="3668"/>
                  <a:pt x="4117" y="3682"/>
                  <a:pt x="4117" y="3697"/>
                </a:cubicBezTo>
                <a:cubicBezTo>
                  <a:pt x="4103" y="3711"/>
                  <a:pt x="4103" y="3711"/>
                  <a:pt x="4103" y="3711"/>
                </a:cubicBezTo>
                <a:lnTo>
                  <a:pt x="4074" y="3755"/>
                </a:lnTo>
                <a:lnTo>
                  <a:pt x="4030" y="3813"/>
                </a:lnTo>
                <a:cubicBezTo>
                  <a:pt x="4001" y="3842"/>
                  <a:pt x="3972" y="3871"/>
                  <a:pt x="3943" y="3900"/>
                </a:cubicBezTo>
                <a:lnTo>
                  <a:pt x="3900" y="3943"/>
                </a:lnTo>
                <a:lnTo>
                  <a:pt x="3856" y="3972"/>
                </a:lnTo>
                <a:lnTo>
                  <a:pt x="3798" y="4030"/>
                </a:lnTo>
                <a:cubicBezTo>
                  <a:pt x="3755" y="4059"/>
                  <a:pt x="3697" y="4103"/>
                  <a:pt x="3639" y="4132"/>
                </a:cubicBezTo>
                <a:lnTo>
                  <a:pt x="3595" y="4161"/>
                </a:lnTo>
                <a:lnTo>
                  <a:pt x="3523" y="4190"/>
                </a:lnTo>
                <a:lnTo>
                  <a:pt x="3465" y="4219"/>
                </a:lnTo>
                <a:lnTo>
                  <a:pt x="3378" y="4262"/>
                </a:lnTo>
                <a:cubicBezTo>
                  <a:pt x="3349" y="4262"/>
                  <a:pt x="3334" y="4277"/>
                  <a:pt x="3320" y="4277"/>
                </a:cubicBezTo>
                <a:cubicBezTo>
                  <a:pt x="3276" y="4291"/>
                  <a:pt x="3233" y="4306"/>
                  <a:pt x="3189" y="4306"/>
                </a:cubicBezTo>
                <a:lnTo>
                  <a:pt x="3131" y="4320"/>
                </a:lnTo>
                <a:lnTo>
                  <a:pt x="3059" y="4335"/>
                </a:lnTo>
                <a:cubicBezTo>
                  <a:pt x="3001" y="4342"/>
                  <a:pt x="2947" y="4346"/>
                  <a:pt x="2894" y="4346"/>
                </a:cubicBezTo>
                <a:cubicBezTo>
                  <a:pt x="2842" y="4346"/>
                  <a:pt x="2791" y="4342"/>
                  <a:pt x="2740" y="4335"/>
                </a:cubicBezTo>
                <a:lnTo>
                  <a:pt x="2610" y="4335"/>
                </a:lnTo>
                <a:lnTo>
                  <a:pt x="2552" y="4320"/>
                </a:lnTo>
                <a:cubicBezTo>
                  <a:pt x="2479" y="4306"/>
                  <a:pt x="2407" y="4277"/>
                  <a:pt x="2334" y="4262"/>
                </a:cubicBezTo>
                <a:lnTo>
                  <a:pt x="2276" y="4233"/>
                </a:lnTo>
                <a:lnTo>
                  <a:pt x="2218" y="4204"/>
                </a:lnTo>
                <a:lnTo>
                  <a:pt x="2146" y="4161"/>
                </a:lnTo>
                <a:cubicBezTo>
                  <a:pt x="2102" y="4132"/>
                  <a:pt x="2059" y="4103"/>
                  <a:pt x="2030" y="4088"/>
                </a:cubicBezTo>
                <a:lnTo>
                  <a:pt x="1972" y="4045"/>
                </a:lnTo>
                <a:cubicBezTo>
                  <a:pt x="1957" y="4030"/>
                  <a:pt x="1928" y="4016"/>
                  <a:pt x="1914" y="4001"/>
                </a:cubicBezTo>
                <a:cubicBezTo>
                  <a:pt x="1899" y="3987"/>
                  <a:pt x="1870" y="3958"/>
                  <a:pt x="1856" y="3943"/>
                </a:cubicBezTo>
                <a:cubicBezTo>
                  <a:pt x="1827" y="3914"/>
                  <a:pt x="1812" y="3900"/>
                  <a:pt x="1783" y="3885"/>
                </a:cubicBezTo>
                <a:lnTo>
                  <a:pt x="1740" y="3827"/>
                </a:lnTo>
                <a:cubicBezTo>
                  <a:pt x="1682" y="3755"/>
                  <a:pt x="1624" y="3682"/>
                  <a:pt x="1580" y="3610"/>
                </a:cubicBezTo>
                <a:cubicBezTo>
                  <a:pt x="1566" y="3595"/>
                  <a:pt x="1551" y="3566"/>
                  <a:pt x="1537" y="3552"/>
                </a:cubicBezTo>
                <a:cubicBezTo>
                  <a:pt x="1537" y="3523"/>
                  <a:pt x="1522" y="3494"/>
                  <a:pt x="1508" y="3479"/>
                </a:cubicBezTo>
                <a:cubicBezTo>
                  <a:pt x="1493" y="3465"/>
                  <a:pt x="1493" y="3450"/>
                  <a:pt x="1493" y="3436"/>
                </a:cubicBezTo>
                <a:cubicBezTo>
                  <a:pt x="1479" y="3421"/>
                  <a:pt x="1479" y="3421"/>
                  <a:pt x="1479" y="3407"/>
                </a:cubicBezTo>
                <a:lnTo>
                  <a:pt x="1464" y="3364"/>
                </a:lnTo>
                <a:lnTo>
                  <a:pt x="1450" y="3320"/>
                </a:lnTo>
                <a:cubicBezTo>
                  <a:pt x="1435" y="3306"/>
                  <a:pt x="1435" y="3306"/>
                  <a:pt x="1450" y="3306"/>
                </a:cubicBezTo>
                <a:cubicBezTo>
                  <a:pt x="1450" y="3277"/>
                  <a:pt x="1435" y="3262"/>
                  <a:pt x="1421" y="3233"/>
                </a:cubicBezTo>
                <a:cubicBezTo>
                  <a:pt x="1421" y="3219"/>
                  <a:pt x="1406" y="3175"/>
                  <a:pt x="1406" y="3146"/>
                </a:cubicBezTo>
                <a:cubicBezTo>
                  <a:pt x="1392" y="3117"/>
                  <a:pt x="1406" y="3103"/>
                  <a:pt x="1392" y="3088"/>
                </a:cubicBezTo>
                <a:cubicBezTo>
                  <a:pt x="1377" y="3074"/>
                  <a:pt x="1377" y="3016"/>
                  <a:pt x="1377" y="2987"/>
                </a:cubicBezTo>
                <a:cubicBezTo>
                  <a:pt x="1363" y="2943"/>
                  <a:pt x="1377" y="2885"/>
                  <a:pt x="1377" y="2827"/>
                </a:cubicBezTo>
                <a:lnTo>
                  <a:pt x="1377" y="2668"/>
                </a:lnTo>
                <a:cubicBezTo>
                  <a:pt x="1377" y="2668"/>
                  <a:pt x="1377" y="2668"/>
                  <a:pt x="1377" y="2653"/>
                </a:cubicBezTo>
                <a:lnTo>
                  <a:pt x="1392" y="2581"/>
                </a:lnTo>
                <a:cubicBezTo>
                  <a:pt x="1392" y="2552"/>
                  <a:pt x="1392" y="2537"/>
                  <a:pt x="1406" y="2508"/>
                </a:cubicBezTo>
                <a:cubicBezTo>
                  <a:pt x="1406" y="2450"/>
                  <a:pt x="1421" y="2407"/>
                  <a:pt x="1435" y="2349"/>
                </a:cubicBezTo>
                <a:lnTo>
                  <a:pt x="1464" y="2291"/>
                </a:lnTo>
                <a:lnTo>
                  <a:pt x="1479" y="2247"/>
                </a:lnTo>
                <a:cubicBezTo>
                  <a:pt x="1479" y="2233"/>
                  <a:pt x="1493" y="2233"/>
                  <a:pt x="1493" y="2218"/>
                </a:cubicBezTo>
                <a:cubicBezTo>
                  <a:pt x="1493" y="2204"/>
                  <a:pt x="1508" y="2189"/>
                  <a:pt x="1508" y="2175"/>
                </a:cubicBezTo>
                <a:cubicBezTo>
                  <a:pt x="1522" y="2131"/>
                  <a:pt x="1551" y="2102"/>
                  <a:pt x="1580" y="2059"/>
                </a:cubicBezTo>
                <a:lnTo>
                  <a:pt x="1609" y="2015"/>
                </a:lnTo>
                <a:lnTo>
                  <a:pt x="1638" y="1957"/>
                </a:lnTo>
                <a:lnTo>
                  <a:pt x="1682" y="1899"/>
                </a:lnTo>
                <a:lnTo>
                  <a:pt x="1740" y="1841"/>
                </a:lnTo>
                <a:lnTo>
                  <a:pt x="1798" y="1783"/>
                </a:lnTo>
                <a:cubicBezTo>
                  <a:pt x="1885" y="1682"/>
                  <a:pt x="1986" y="1595"/>
                  <a:pt x="2102" y="1537"/>
                </a:cubicBezTo>
                <a:lnTo>
                  <a:pt x="2160" y="1494"/>
                </a:lnTo>
                <a:lnTo>
                  <a:pt x="2218" y="1465"/>
                </a:lnTo>
                <a:lnTo>
                  <a:pt x="2276" y="1450"/>
                </a:lnTo>
                <a:cubicBezTo>
                  <a:pt x="2305" y="1436"/>
                  <a:pt x="2349" y="1421"/>
                  <a:pt x="2378" y="1407"/>
                </a:cubicBezTo>
                <a:lnTo>
                  <a:pt x="2436" y="1392"/>
                </a:lnTo>
                <a:lnTo>
                  <a:pt x="2494" y="1363"/>
                </a:lnTo>
                <a:lnTo>
                  <a:pt x="2566" y="1349"/>
                </a:lnTo>
                <a:lnTo>
                  <a:pt x="2624" y="1349"/>
                </a:lnTo>
                <a:cubicBezTo>
                  <a:pt x="2639" y="1334"/>
                  <a:pt x="2668" y="1334"/>
                  <a:pt x="2682" y="1334"/>
                </a:cubicBezTo>
                <a:lnTo>
                  <a:pt x="2755" y="1334"/>
                </a:lnTo>
                <a:cubicBezTo>
                  <a:pt x="2791" y="1327"/>
                  <a:pt x="2831" y="1323"/>
                  <a:pt x="2872" y="1323"/>
                </a:cubicBezTo>
                <a:close/>
                <a:moveTo>
                  <a:pt x="2871" y="1"/>
                </a:moveTo>
                <a:cubicBezTo>
                  <a:pt x="2769" y="1"/>
                  <a:pt x="2668" y="1"/>
                  <a:pt x="2566" y="15"/>
                </a:cubicBezTo>
                <a:cubicBezTo>
                  <a:pt x="2407" y="30"/>
                  <a:pt x="2276" y="189"/>
                  <a:pt x="2291" y="348"/>
                </a:cubicBezTo>
                <a:lnTo>
                  <a:pt x="2291" y="377"/>
                </a:lnTo>
                <a:cubicBezTo>
                  <a:pt x="2291" y="392"/>
                  <a:pt x="2291" y="406"/>
                  <a:pt x="2291" y="421"/>
                </a:cubicBezTo>
                <a:cubicBezTo>
                  <a:pt x="2291" y="537"/>
                  <a:pt x="2218" y="653"/>
                  <a:pt x="2117" y="696"/>
                </a:cubicBezTo>
                <a:lnTo>
                  <a:pt x="2088" y="711"/>
                </a:lnTo>
                <a:lnTo>
                  <a:pt x="1986" y="740"/>
                </a:lnTo>
                <a:lnTo>
                  <a:pt x="1914" y="783"/>
                </a:lnTo>
                <a:lnTo>
                  <a:pt x="1899" y="783"/>
                </a:lnTo>
                <a:cubicBezTo>
                  <a:pt x="1860" y="801"/>
                  <a:pt x="1819" y="809"/>
                  <a:pt x="1777" y="809"/>
                </a:cubicBezTo>
                <a:cubicBezTo>
                  <a:pt x="1680" y="809"/>
                  <a:pt x="1583" y="763"/>
                  <a:pt x="1522" y="682"/>
                </a:cubicBezTo>
                <a:cubicBezTo>
                  <a:pt x="1460" y="601"/>
                  <a:pt x="1370" y="560"/>
                  <a:pt x="1276" y="560"/>
                </a:cubicBezTo>
                <a:cubicBezTo>
                  <a:pt x="1218" y="560"/>
                  <a:pt x="1158" y="576"/>
                  <a:pt x="1102" y="609"/>
                </a:cubicBezTo>
                <a:lnTo>
                  <a:pt x="1073" y="624"/>
                </a:lnTo>
                <a:cubicBezTo>
                  <a:pt x="1001" y="682"/>
                  <a:pt x="914" y="754"/>
                  <a:pt x="841" y="827"/>
                </a:cubicBezTo>
                <a:cubicBezTo>
                  <a:pt x="769" y="899"/>
                  <a:pt x="711" y="972"/>
                  <a:pt x="638" y="1059"/>
                </a:cubicBezTo>
                <a:cubicBezTo>
                  <a:pt x="580" y="1131"/>
                  <a:pt x="551" y="1247"/>
                  <a:pt x="580" y="1349"/>
                </a:cubicBezTo>
                <a:cubicBezTo>
                  <a:pt x="595" y="1363"/>
                  <a:pt x="609" y="1392"/>
                  <a:pt x="624" y="1421"/>
                </a:cubicBezTo>
                <a:cubicBezTo>
                  <a:pt x="638" y="1450"/>
                  <a:pt x="653" y="1465"/>
                  <a:pt x="667" y="1479"/>
                </a:cubicBezTo>
                <a:lnTo>
                  <a:pt x="696" y="1508"/>
                </a:lnTo>
                <a:cubicBezTo>
                  <a:pt x="812" y="1595"/>
                  <a:pt x="856" y="1740"/>
                  <a:pt x="798" y="1885"/>
                </a:cubicBezTo>
                <a:cubicBezTo>
                  <a:pt x="769" y="1943"/>
                  <a:pt x="740" y="2001"/>
                  <a:pt x="725" y="2059"/>
                </a:cubicBezTo>
                <a:cubicBezTo>
                  <a:pt x="711" y="2102"/>
                  <a:pt x="682" y="2131"/>
                  <a:pt x="653" y="2160"/>
                </a:cubicBezTo>
                <a:cubicBezTo>
                  <a:pt x="638" y="2175"/>
                  <a:pt x="624" y="2189"/>
                  <a:pt x="609" y="2204"/>
                </a:cubicBezTo>
                <a:cubicBezTo>
                  <a:pt x="595" y="2218"/>
                  <a:pt x="566" y="2233"/>
                  <a:pt x="551" y="2233"/>
                </a:cubicBezTo>
                <a:lnTo>
                  <a:pt x="493" y="2262"/>
                </a:lnTo>
                <a:lnTo>
                  <a:pt x="334" y="2262"/>
                </a:lnTo>
                <a:cubicBezTo>
                  <a:pt x="327" y="2255"/>
                  <a:pt x="319" y="2251"/>
                  <a:pt x="310" y="2251"/>
                </a:cubicBezTo>
                <a:cubicBezTo>
                  <a:pt x="301" y="2251"/>
                  <a:pt x="290" y="2255"/>
                  <a:pt x="276" y="2262"/>
                </a:cubicBezTo>
                <a:cubicBezTo>
                  <a:pt x="145" y="2276"/>
                  <a:pt x="44" y="2392"/>
                  <a:pt x="29" y="2523"/>
                </a:cubicBezTo>
                <a:cubicBezTo>
                  <a:pt x="0" y="2726"/>
                  <a:pt x="0" y="2929"/>
                  <a:pt x="29" y="3132"/>
                </a:cubicBezTo>
                <a:cubicBezTo>
                  <a:pt x="44" y="3277"/>
                  <a:pt x="145" y="3393"/>
                  <a:pt x="276" y="3407"/>
                </a:cubicBezTo>
                <a:cubicBezTo>
                  <a:pt x="298" y="3414"/>
                  <a:pt x="316" y="3418"/>
                  <a:pt x="332" y="3418"/>
                </a:cubicBezTo>
                <a:cubicBezTo>
                  <a:pt x="348" y="3418"/>
                  <a:pt x="363" y="3414"/>
                  <a:pt x="377" y="3407"/>
                </a:cubicBezTo>
                <a:lnTo>
                  <a:pt x="435" y="3407"/>
                </a:lnTo>
                <a:cubicBezTo>
                  <a:pt x="493" y="3407"/>
                  <a:pt x="551" y="3436"/>
                  <a:pt x="609" y="3465"/>
                </a:cubicBezTo>
                <a:cubicBezTo>
                  <a:pt x="624" y="3479"/>
                  <a:pt x="638" y="3479"/>
                  <a:pt x="653" y="3494"/>
                </a:cubicBezTo>
                <a:cubicBezTo>
                  <a:pt x="682" y="3523"/>
                  <a:pt x="711" y="3566"/>
                  <a:pt x="725" y="3610"/>
                </a:cubicBezTo>
                <a:cubicBezTo>
                  <a:pt x="754" y="3668"/>
                  <a:pt x="769" y="3740"/>
                  <a:pt x="798" y="3798"/>
                </a:cubicBezTo>
                <a:cubicBezTo>
                  <a:pt x="870" y="3914"/>
                  <a:pt x="841" y="4059"/>
                  <a:pt x="725" y="4161"/>
                </a:cubicBezTo>
                <a:lnTo>
                  <a:pt x="696" y="4175"/>
                </a:lnTo>
                <a:lnTo>
                  <a:pt x="667" y="4204"/>
                </a:lnTo>
                <a:cubicBezTo>
                  <a:pt x="653" y="4219"/>
                  <a:pt x="638" y="4233"/>
                  <a:pt x="624" y="4262"/>
                </a:cubicBezTo>
                <a:cubicBezTo>
                  <a:pt x="609" y="4277"/>
                  <a:pt x="595" y="4306"/>
                  <a:pt x="595" y="4335"/>
                </a:cubicBezTo>
                <a:lnTo>
                  <a:pt x="595" y="4364"/>
                </a:lnTo>
                <a:cubicBezTo>
                  <a:pt x="595" y="4378"/>
                  <a:pt x="595" y="4393"/>
                  <a:pt x="595" y="4393"/>
                </a:cubicBezTo>
                <a:cubicBezTo>
                  <a:pt x="595" y="4407"/>
                  <a:pt x="595" y="4422"/>
                  <a:pt x="595" y="4422"/>
                </a:cubicBezTo>
                <a:cubicBezTo>
                  <a:pt x="595" y="4436"/>
                  <a:pt x="595" y="4451"/>
                  <a:pt x="595" y="4465"/>
                </a:cubicBezTo>
                <a:lnTo>
                  <a:pt x="595" y="4509"/>
                </a:lnTo>
                <a:lnTo>
                  <a:pt x="595" y="4523"/>
                </a:lnTo>
                <a:cubicBezTo>
                  <a:pt x="595" y="4538"/>
                  <a:pt x="595" y="4552"/>
                  <a:pt x="609" y="4552"/>
                </a:cubicBezTo>
                <a:lnTo>
                  <a:pt x="638" y="4596"/>
                </a:lnTo>
                <a:cubicBezTo>
                  <a:pt x="696" y="4668"/>
                  <a:pt x="769" y="4755"/>
                  <a:pt x="841" y="4828"/>
                </a:cubicBezTo>
                <a:cubicBezTo>
                  <a:pt x="914" y="4900"/>
                  <a:pt x="986" y="4958"/>
                  <a:pt x="1073" y="5031"/>
                </a:cubicBezTo>
                <a:cubicBezTo>
                  <a:pt x="1121" y="5066"/>
                  <a:pt x="1188" y="5092"/>
                  <a:pt x="1251" y="5092"/>
                </a:cubicBezTo>
                <a:cubicBezTo>
                  <a:pt x="1264" y="5092"/>
                  <a:pt x="1278" y="5091"/>
                  <a:pt x="1291" y="5089"/>
                </a:cubicBezTo>
                <a:cubicBezTo>
                  <a:pt x="1319" y="5089"/>
                  <a:pt x="1348" y="5089"/>
                  <a:pt x="1363" y="5074"/>
                </a:cubicBezTo>
                <a:cubicBezTo>
                  <a:pt x="1421" y="5060"/>
                  <a:pt x="1479" y="5016"/>
                  <a:pt x="1508" y="4973"/>
                </a:cubicBezTo>
                <a:lnTo>
                  <a:pt x="1537" y="4944"/>
                </a:lnTo>
                <a:cubicBezTo>
                  <a:pt x="1580" y="4900"/>
                  <a:pt x="1609" y="4871"/>
                  <a:pt x="1667" y="4857"/>
                </a:cubicBezTo>
                <a:lnTo>
                  <a:pt x="1769" y="4842"/>
                </a:lnTo>
                <a:cubicBezTo>
                  <a:pt x="1812" y="4842"/>
                  <a:pt x="1856" y="4857"/>
                  <a:pt x="1899" y="4871"/>
                </a:cubicBezTo>
                <a:cubicBezTo>
                  <a:pt x="1957" y="4900"/>
                  <a:pt x="2015" y="4929"/>
                  <a:pt x="2073" y="4944"/>
                </a:cubicBezTo>
                <a:cubicBezTo>
                  <a:pt x="2131" y="4973"/>
                  <a:pt x="2189" y="5016"/>
                  <a:pt x="2218" y="5060"/>
                </a:cubicBezTo>
                <a:cubicBezTo>
                  <a:pt x="2233" y="5074"/>
                  <a:pt x="2247" y="5103"/>
                  <a:pt x="2262" y="5117"/>
                </a:cubicBezTo>
                <a:cubicBezTo>
                  <a:pt x="2276" y="5175"/>
                  <a:pt x="2276" y="5233"/>
                  <a:pt x="2276" y="5277"/>
                </a:cubicBezTo>
                <a:cubicBezTo>
                  <a:pt x="2247" y="5451"/>
                  <a:pt x="2349" y="5596"/>
                  <a:pt x="2508" y="5639"/>
                </a:cubicBezTo>
                <a:lnTo>
                  <a:pt x="2552" y="5639"/>
                </a:lnTo>
                <a:cubicBezTo>
                  <a:pt x="2653" y="5654"/>
                  <a:pt x="2755" y="5654"/>
                  <a:pt x="2856" y="5654"/>
                </a:cubicBezTo>
                <a:cubicBezTo>
                  <a:pt x="2958" y="5654"/>
                  <a:pt x="3059" y="5654"/>
                  <a:pt x="3160" y="5639"/>
                </a:cubicBezTo>
                <a:cubicBezTo>
                  <a:pt x="3233" y="5625"/>
                  <a:pt x="3291" y="5596"/>
                  <a:pt x="3334" y="5538"/>
                </a:cubicBezTo>
                <a:cubicBezTo>
                  <a:pt x="3363" y="5509"/>
                  <a:pt x="3392" y="5480"/>
                  <a:pt x="3407" y="5436"/>
                </a:cubicBezTo>
                <a:cubicBezTo>
                  <a:pt x="3421" y="5378"/>
                  <a:pt x="3436" y="5335"/>
                  <a:pt x="3421" y="5277"/>
                </a:cubicBezTo>
                <a:cubicBezTo>
                  <a:pt x="3421" y="5262"/>
                  <a:pt x="3421" y="5248"/>
                  <a:pt x="3421" y="5233"/>
                </a:cubicBezTo>
                <a:cubicBezTo>
                  <a:pt x="3421" y="5103"/>
                  <a:pt x="3508" y="4987"/>
                  <a:pt x="3624" y="4944"/>
                </a:cubicBezTo>
                <a:cubicBezTo>
                  <a:pt x="3682" y="4915"/>
                  <a:pt x="3755" y="4886"/>
                  <a:pt x="3813" y="4857"/>
                </a:cubicBezTo>
                <a:cubicBezTo>
                  <a:pt x="3856" y="4842"/>
                  <a:pt x="3903" y="4835"/>
                  <a:pt x="3949" y="4835"/>
                </a:cubicBezTo>
                <a:cubicBezTo>
                  <a:pt x="3994" y="4835"/>
                  <a:pt x="4037" y="4842"/>
                  <a:pt x="4074" y="4857"/>
                </a:cubicBezTo>
                <a:cubicBezTo>
                  <a:pt x="4103" y="4871"/>
                  <a:pt x="4117" y="4886"/>
                  <a:pt x="4132" y="4900"/>
                </a:cubicBezTo>
                <a:cubicBezTo>
                  <a:pt x="4146" y="4915"/>
                  <a:pt x="4161" y="4915"/>
                  <a:pt x="4161" y="4929"/>
                </a:cubicBezTo>
                <a:cubicBezTo>
                  <a:pt x="4175" y="4944"/>
                  <a:pt x="4190" y="4944"/>
                  <a:pt x="4190" y="4958"/>
                </a:cubicBezTo>
                <a:cubicBezTo>
                  <a:pt x="4252" y="5038"/>
                  <a:pt x="4342" y="5080"/>
                  <a:pt x="4436" y="5080"/>
                </a:cubicBezTo>
                <a:cubicBezTo>
                  <a:pt x="4494" y="5080"/>
                  <a:pt x="4554" y="5064"/>
                  <a:pt x="4610" y="5031"/>
                </a:cubicBezTo>
                <a:cubicBezTo>
                  <a:pt x="4625" y="5031"/>
                  <a:pt x="4625" y="5031"/>
                  <a:pt x="4639" y="5016"/>
                </a:cubicBezTo>
                <a:cubicBezTo>
                  <a:pt x="4711" y="4958"/>
                  <a:pt x="4798" y="4886"/>
                  <a:pt x="4871" y="4813"/>
                </a:cubicBezTo>
                <a:cubicBezTo>
                  <a:pt x="4943" y="4741"/>
                  <a:pt x="5001" y="4654"/>
                  <a:pt x="5074" y="4581"/>
                </a:cubicBezTo>
                <a:cubicBezTo>
                  <a:pt x="5132" y="4509"/>
                  <a:pt x="5161" y="4393"/>
                  <a:pt x="5117" y="4291"/>
                </a:cubicBezTo>
                <a:cubicBezTo>
                  <a:pt x="5117" y="4277"/>
                  <a:pt x="5117" y="4277"/>
                  <a:pt x="5103" y="4262"/>
                </a:cubicBezTo>
                <a:cubicBezTo>
                  <a:pt x="5103" y="4248"/>
                  <a:pt x="5088" y="4233"/>
                  <a:pt x="5088" y="4219"/>
                </a:cubicBezTo>
                <a:cubicBezTo>
                  <a:pt x="5074" y="4190"/>
                  <a:pt x="5059" y="4175"/>
                  <a:pt x="5045" y="4161"/>
                </a:cubicBezTo>
                <a:lnTo>
                  <a:pt x="5016" y="4132"/>
                </a:lnTo>
                <a:lnTo>
                  <a:pt x="4987" y="4117"/>
                </a:lnTo>
                <a:cubicBezTo>
                  <a:pt x="4885" y="4016"/>
                  <a:pt x="4856" y="3871"/>
                  <a:pt x="4914" y="3755"/>
                </a:cubicBezTo>
                <a:cubicBezTo>
                  <a:pt x="4943" y="3682"/>
                  <a:pt x="4972" y="3624"/>
                  <a:pt x="4987" y="3566"/>
                </a:cubicBezTo>
                <a:cubicBezTo>
                  <a:pt x="5037" y="3453"/>
                  <a:pt x="5154" y="3372"/>
                  <a:pt x="5278" y="3372"/>
                </a:cubicBezTo>
                <a:cubicBezTo>
                  <a:pt x="5297" y="3372"/>
                  <a:pt x="5316" y="3374"/>
                  <a:pt x="5335" y="3378"/>
                </a:cubicBezTo>
                <a:cubicBezTo>
                  <a:pt x="5407" y="3378"/>
                  <a:pt x="5480" y="3364"/>
                  <a:pt x="5538" y="3335"/>
                </a:cubicBezTo>
                <a:cubicBezTo>
                  <a:pt x="5552" y="3320"/>
                  <a:pt x="5567" y="3306"/>
                  <a:pt x="5581" y="3291"/>
                </a:cubicBezTo>
                <a:lnTo>
                  <a:pt x="5610" y="3277"/>
                </a:lnTo>
                <a:lnTo>
                  <a:pt x="5625" y="3262"/>
                </a:lnTo>
                <a:cubicBezTo>
                  <a:pt x="5654" y="3219"/>
                  <a:pt x="5683" y="3161"/>
                  <a:pt x="5683" y="3103"/>
                </a:cubicBezTo>
                <a:cubicBezTo>
                  <a:pt x="5712" y="2900"/>
                  <a:pt x="5712" y="2697"/>
                  <a:pt x="5683" y="2479"/>
                </a:cubicBezTo>
                <a:lnTo>
                  <a:pt x="5683" y="2479"/>
                </a:lnTo>
                <a:lnTo>
                  <a:pt x="5712" y="2523"/>
                </a:lnTo>
                <a:cubicBezTo>
                  <a:pt x="5712" y="2494"/>
                  <a:pt x="5697" y="2465"/>
                  <a:pt x="5683" y="2436"/>
                </a:cubicBezTo>
                <a:cubicBezTo>
                  <a:pt x="5683" y="2421"/>
                  <a:pt x="5668" y="2407"/>
                  <a:pt x="5668" y="2392"/>
                </a:cubicBezTo>
                <a:cubicBezTo>
                  <a:pt x="5654" y="2378"/>
                  <a:pt x="5639" y="2363"/>
                  <a:pt x="5625" y="2349"/>
                </a:cubicBezTo>
                <a:lnTo>
                  <a:pt x="5610" y="2334"/>
                </a:lnTo>
                <a:lnTo>
                  <a:pt x="5581" y="2305"/>
                </a:lnTo>
                <a:lnTo>
                  <a:pt x="5552" y="2291"/>
                </a:lnTo>
                <a:cubicBezTo>
                  <a:pt x="5538" y="2276"/>
                  <a:pt x="5509" y="2262"/>
                  <a:pt x="5480" y="2262"/>
                </a:cubicBezTo>
                <a:lnTo>
                  <a:pt x="5451" y="2262"/>
                </a:lnTo>
                <a:cubicBezTo>
                  <a:pt x="5436" y="2255"/>
                  <a:pt x="5422" y="2251"/>
                  <a:pt x="5405" y="2251"/>
                </a:cubicBezTo>
                <a:cubicBezTo>
                  <a:pt x="5389" y="2251"/>
                  <a:pt x="5371" y="2255"/>
                  <a:pt x="5349" y="2262"/>
                </a:cubicBezTo>
                <a:lnTo>
                  <a:pt x="5277" y="2262"/>
                </a:lnTo>
                <a:cubicBezTo>
                  <a:pt x="5219" y="2262"/>
                  <a:pt x="5161" y="2233"/>
                  <a:pt x="5117" y="2204"/>
                </a:cubicBezTo>
                <a:lnTo>
                  <a:pt x="5103" y="2189"/>
                </a:lnTo>
                <a:lnTo>
                  <a:pt x="5074" y="2160"/>
                </a:lnTo>
                <a:lnTo>
                  <a:pt x="5045" y="2117"/>
                </a:lnTo>
                <a:lnTo>
                  <a:pt x="5016" y="2088"/>
                </a:lnTo>
                <a:cubicBezTo>
                  <a:pt x="5016" y="2073"/>
                  <a:pt x="5016" y="2073"/>
                  <a:pt x="5016" y="2059"/>
                </a:cubicBezTo>
                <a:lnTo>
                  <a:pt x="5016" y="2044"/>
                </a:lnTo>
                <a:cubicBezTo>
                  <a:pt x="4987" y="1986"/>
                  <a:pt x="4972" y="1928"/>
                  <a:pt x="4943" y="1870"/>
                </a:cubicBezTo>
                <a:lnTo>
                  <a:pt x="4929" y="1841"/>
                </a:lnTo>
                <a:cubicBezTo>
                  <a:pt x="4914" y="1798"/>
                  <a:pt x="4914" y="1754"/>
                  <a:pt x="4914" y="1711"/>
                </a:cubicBezTo>
                <a:cubicBezTo>
                  <a:pt x="4929" y="1682"/>
                  <a:pt x="4929" y="1639"/>
                  <a:pt x="4943" y="1610"/>
                </a:cubicBezTo>
                <a:cubicBezTo>
                  <a:pt x="4958" y="1581"/>
                  <a:pt x="4987" y="1552"/>
                  <a:pt x="5016" y="1523"/>
                </a:cubicBezTo>
                <a:lnTo>
                  <a:pt x="5045" y="1494"/>
                </a:lnTo>
                <a:lnTo>
                  <a:pt x="5059" y="1479"/>
                </a:lnTo>
                <a:cubicBezTo>
                  <a:pt x="5088" y="1450"/>
                  <a:pt x="5103" y="1436"/>
                  <a:pt x="5117" y="1392"/>
                </a:cubicBezTo>
                <a:cubicBezTo>
                  <a:pt x="5132" y="1392"/>
                  <a:pt x="5132" y="1378"/>
                  <a:pt x="5146" y="1363"/>
                </a:cubicBezTo>
                <a:cubicBezTo>
                  <a:pt x="5146" y="1349"/>
                  <a:pt x="5161" y="1334"/>
                  <a:pt x="5161" y="1320"/>
                </a:cubicBezTo>
                <a:cubicBezTo>
                  <a:pt x="5175" y="1218"/>
                  <a:pt x="5161" y="1131"/>
                  <a:pt x="5103" y="1059"/>
                </a:cubicBezTo>
                <a:cubicBezTo>
                  <a:pt x="5030" y="972"/>
                  <a:pt x="4958" y="899"/>
                  <a:pt x="4900" y="827"/>
                </a:cubicBezTo>
                <a:cubicBezTo>
                  <a:pt x="4813" y="754"/>
                  <a:pt x="4740" y="682"/>
                  <a:pt x="4653" y="624"/>
                </a:cubicBezTo>
                <a:cubicBezTo>
                  <a:pt x="4600" y="581"/>
                  <a:pt x="4540" y="554"/>
                  <a:pt x="4471" y="554"/>
                </a:cubicBezTo>
                <a:cubicBezTo>
                  <a:pt x="4446" y="554"/>
                  <a:pt x="4420" y="558"/>
                  <a:pt x="4393" y="566"/>
                </a:cubicBezTo>
                <a:lnTo>
                  <a:pt x="4364" y="566"/>
                </a:lnTo>
                <a:cubicBezTo>
                  <a:pt x="4320" y="595"/>
                  <a:pt x="4277" y="609"/>
                  <a:pt x="4248" y="653"/>
                </a:cubicBezTo>
                <a:lnTo>
                  <a:pt x="4219" y="682"/>
                </a:lnTo>
                <a:cubicBezTo>
                  <a:pt x="4190" y="725"/>
                  <a:pt x="4132" y="769"/>
                  <a:pt x="4074" y="783"/>
                </a:cubicBezTo>
                <a:cubicBezTo>
                  <a:pt x="4059" y="798"/>
                  <a:pt x="4030" y="798"/>
                  <a:pt x="4016" y="798"/>
                </a:cubicBezTo>
                <a:lnTo>
                  <a:pt x="3929" y="798"/>
                </a:lnTo>
                <a:lnTo>
                  <a:pt x="3871" y="783"/>
                </a:lnTo>
                <a:lnTo>
                  <a:pt x="3842" y="783"/>
                </a:lnTo>
                <a:lnTo>
                  <a:pt x="3813" y="754"/>
                </a:lnTo>
                <a:lnTo>
                  <a:pt x="3755" y="740"/>
                </a:lnTo>
                <a:lnTo>
                  <a:pt x="3653" y="696"/>
                </a:lnTo>
                <a:cubicBezTo>
                  <a:pt x="3523" y="653"/>
                  <a:pt x="3450" y="522"/>
                  <a:pt x="3450" y="392"/>
                </a:cubicBezTo>
                <a:lnTo>
                  <a:pt x="3450" y="363"/>
                </a:lnTo>
                <a:cubicBezTo>
                  <a:pt x="3479" y="203"/>
                  <a:pt x="3378" y="58"/>
                  <a:pt x="3218" y="15"/>
                </a:cubicBezTo>
                <a:lnTo>
                  <a:pt x="3189" y="15"/>
                </a:lnTo>
                <a:cubicBezTo>
                  <a:pt x="3088" y="1"/>
                  <a:pt x="2986" y="1"/>
                  <a:pt x="28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87"/>
        <p:cNvGrpSpPr/>
        <p:nvPr/>
      </p:nvGrpSpPr>
      <p:grpSpPr>
        <a:xfrm>
          <a:off x="0" y="0"/>
          <a:ext cx="0" cy="0"/>
          <a:chOff x="0" y="0"/>
          <a:chExt cx="0" cy="0"/>
        </a:xfrm>
      </p:grpSpPr>
      <p:sp>
        <p:nvSpPr>
          <p:cNvPr id="2088" name="Google Shape;2088;p57"/>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br>
              <a:rPr lang="en" sz="4000"/>
            </a:br>
            <a:br>
              <a:rPr lang="en" sz="4000"/>
            </a:br>
            <a:r>
              <a:rPr lang="en" sz="4000"/>
              <a:t>            </a:t>
            </a:r>
            <a:br>
              <a:rPr lang="en" sz="4000"/>
            </a:br>
            <a:r>
              <a:rPr lang="en" sz="4000"/>
              <a:t>            </a:t>
            </a:r>
            <a:r>
              <a:rPr lang="en" sz="4400"/>
              <a:t>Thanks!</a:t>
            </a:r>
            <a:br>
              <a:rPr lang="en" sz="4400"/>
            </a:br>
            <a:r>
              <a:rPr lang="en" sz="4400"/>
              <a:t>             Q&amp;A</a:t>
            </a:r>
            <a:endParaRPr sz="4400"/>
          </a:p>
        </p:txBody>
      </p:sp>
      <p:grpSp>
        <p:nvGrpSpPr>
          <p:cNvPr id="2095" name="Google Shape;2095;p57"/>
          <p:cNvGrpSpPr/>
          <p:nvPr/>
        </p:nvGrpSpPr>
        <p:grpSpPr>
          <a:xfrm>
            <a:off x="4984978" y="737179"/>
            <a:ext cx="3600672" cy="3697256"/>
            <a:chOff x="1100801" y="1385725"/>
            <a:chExt cx="3343821" cy="3218721"/>
          </a:xfrm>
        </p:grpSpPr>
        <p:sp>
          <p:nvSpPr>
            <p:cNvPr id="2096" name="Google Shape;2096;p57"/>
            <p:cNvSpPr/>
            <p:nvPr/>
          </p:nvSpPr>
          <p:spPr>
            <a:xfrm>
              <a:off x="3892199" y="3039957"/>
              <a:ext cx="329305" cy="1069291"/>
            </a:xfrm>
            <a:custGeom>
              <a:avLst/>
              <a:gdLst/>
              <a:ahLst/>
              <a:cxnLst/>
              <a:rect l="l" t="t" r="r" b="b"/>
              <a:pathLst>
                <a:path w="3464" h="11248" extrusionOk="0">
                  <a:moveTo>
                    <a:pt x="1460" y="1173"/>
                  </a:moveTo>
                  <a:cubicBezTo>
                    <a:pt x="2605" y="0"/>
                    <a:pt x="3464" y="1488"/>
                    <a:pt x="3349" y="2948"/>
                  </a:cubicBezTo>
                  <a:cubicBezTo>
                    <a:pt x="3235" y="4350"/>
                    <a:pt x="2004" y="9215"/>
                    <a:pt x="2233" y="11247"/>
                  </a:cubicBezTo>
                  <a:lnTo>
                    <a:pt x="1775" y="11247"/>
                  </a:lnTo>
                  <a:cubicBezTo>
                    <a:pt x="630" y="8643"/>
                    <a:pt x="1" y="2662"/>
                    <a:pt x="1460" y="117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7"/>
            <p:cNvSpPr/>
            <p:nvPr/>
          </p:nvSpPr>
          <p:spPr>
            <a:xfrm>
              <a:off x="3971103" y="3170482"/>
              <a:ext cx="147066" cy="938767"/>
            </a:xfrm>
            <a:custGeom>
              <a:avLst/>
              <a:gdLst/>
              <a:ahLst/>
              <a:cxnLst/>
              <a:rect l="l" t="t" r="r" b="b"/>
              <a:pathLst>
                <a:path w="1547" h="9875" extrusionOk="0">
                  <a:moveTo>
                    <a:pt x="1117" y="9874"/>
                  </a:moveTo>
                  <a:cubicBezTo>
                    <a:pt x="1" y="5753"/>
                    <a:pt x="1403" y="87"/>
                    <a:pt x="1432" y="58"/>
                  </a:cubicBezTo>
                  <a:cubicBezTo>
                    <a:pt x="1432" y="29"/>
                    <a:pt x="1460" y="1"/>
                    <a:pt x="1489" y="1"/>
                  </a:cubicBezTo>
                  <a:cubicBezTo>
                    <a:pt x="1546" y="1"/>
                    <a:pt x="1546" y="58"/>
                    <a:pt x="1546" y="87"/>
                  </a:cubicBezTo>
                  <a:cubicBezTo>
                    <a:pt x="1546" y="87"/>
                    <a:pt x="115" y="5811"/>
                    <a:pt x="1260" y="9874"/>
                  </a:cubicBezTo>
                  <a:close/>
                </a:path>
              </a:pathLst>
            </a:custGeom>
            <a:solidFill>
              <a:srgbClr val="94B9CA"/>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7"/>
            <p:cNvSpPr/>
            <p:nvPr/>
          </p:nvSpPr>
          <p:spPr>
            <a:xfrm>
              <a:off x="4071777" y="3333709"/>
              <a:ext cx="372845" cy="775540"/>
            </a:xfrm>
            <a:custGeom>
              <a:avLst/>
              <a:gdLst/>
              <a:ahLst/>
              <a:cxnLst/>
              <a:rect l="l" t="t" r="r" b="b"/>
              <a:pathLst>
                <a:path w="3922" h="8158" extrusionOk="0">
                  <a:moveTo>
                    <a:pt x="2405" y="659"/>
                  </a:moveTo>
                  <a:cubicBezTo>
                    <a:pt x="3607" y="1"/>
                    <a:pt x="3922" y="1403"/>
                    <a:pt x="3435" y="2548"/>
                  </a:cubicBezTo>
                  <a:cubicBezTo>
                    <a:pt x="3063" y="3521"/>
                    <a:pt x="1346" y="6354"/>
                    <a:pt x="688" y="8157"/>
                  </a:cubicBezTo>
                  <a:lnTo>
                    <a:pt x="58" y="8157"/>
                  </a:lnTo>
                  <a:cubicBezTo>
                    <a:pt x="1" y="5639"/>
                    <a:pt x="974" y="1403"/>
                    <a:pt x="2405" y="65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7"/>
            <p:cNvSpPr/>
            <p:nvPr/>
          </p:nvSpPr>
          <p:spPr>
            <a:xfrm>
              <a:off x="4098966" y="3431721"/>
              <a:ext cx="263996" cy="677528"/>
            </a:xfrm>
            <a:custGeom>
              <a:avLst/>
              <a:gdLst/>
              <a:ahLst/>
              <a:cxnLst/>
              <a:rect l="l" t="t" r="r" b="b"/>
              <a:pathLst>
                <a:path w="2777" h="7127" extrusionOk="0">
                  <a:moveTo>
                    <a:pt x="1" y="7126"/>
                  </a:moveTo>
                  <a:cubicBezTo>
                    <a:pt x="402" y="3721"/>
                    <a:pt x="2662" y="29"/>
                    <a:pt x="2662" y="29"/>
                  </a:cubicBezTo>
                  <a:cubicBezTo>
                    <a:pt x="2691" y="0"/>
                    <a:pt x="2720" y="0"/>
                    <a:pt x="2748" y="0"/>
                  </a:cubicBezTo>
                  <a:cubicBezTo>
                    <a:pt x="2777" y="29"/>
                    <a:pt x="2777" y="57"/>
                    <a:pt x="2748" y="86"/>
                  </a:cubicBezTo>
                  <a:cubicBezTo>
                    <a:pt x="2748" y="86"/>
                    <a:pt x="487" y="3778"/>
                    <a:pt x="87" y="7126"/>
                  </a:cubicBezTo>
                  <a:close/>
                </a:path>
              </a:pathLst>
            </a:custGeom>
            <a:solidFill>
              <a:srgbClr val="7CA8B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7"/>
            <p:cNvSpPr/>
            <p:nvPr/>
          </p:nvSpPr>
          <p:spPr>
            <a:xfrm>
              <a:off x="3685432" y="3499693"/>
              <a:ext cx="378264" cy="609557"/>
            </a:xfrm>
            <a:custGeom>
              <a:avLst/>
              <a:gdLst/>
              <a:ahLst/>
              <a:cxnLst/>
              <a:rect l="l" t="t" r="r" b="b"/>
              <a:pathLst>
                <a:path w="3979" h="6412" extrusionOk="0">
                  <a:moveTo>
                    <a:pt x="1374" y="516"/>
                  </a:moveTo>
                  <a:cubicBezTo>
                    <a:pt x="201" y="1"/>
                    <a:pt x="1" y="1317"/>
                    <a:pt x="516" y="2376"/>
                  </a:cubicBezTo>
                  <a:cubicBezTo>
                    <a:pt x="888" y="3092"/>
                    <a:pt x="2147" y="4866"/>
                    <a:pt x="3006" y="6411"/>
                  </a:cubicBezTo>
                  <a:lnTo>
                    <a:pt x="3979" y="6411"/>
                  </a:lnTo>
                  <a:cubicBezTo>
                    <a:pt x="3635" y="4093"/>
                    <a:pt x="2576" y="1031"/>
                    <a:pt x="1374" y="5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7"/>
            <p:cNvSpPr/>
            <p:nvPr/>
          </p:nvSpPr>
          <p:spPr>
            <a:xfrm>
              <a:off x="3758918" y="3586773"/>
              <a:ext cx="272171" cy="525234"/>
            </a:xfrm>
            <a:custGeom>
              <a:avLst/>
              <a:gdLst/>
              <a:ahLst/>
              <a:cxnLst/>
              <a:rect l="l" t="t" r="r" b="b"/>
              <a:pathLst>
                <a:path w="2863" h="5525" extrusionOk="0">
                  <a:moveTo>
                    <a:pt x="2862" y="5495"/>
                  </a:moveTo>
                  <a:cubicBezTo>
                    <a:pt x="2204" y="3549"/>
                    <a:pt x="1288" y="1689"/>
                    <a:pt x="115" y="29"/>
                  </a:cubicBezTo>
                  <a:cubicBezTo>
                    <a:pt x="86" y="1"/>
                    <a:pt x="58" y="1"/>
                    <a:pt x="29" y="29"/>
                  </a:cubicBezTo>
                  <a:cubicBezTo>
                    <a:pt x="0" y="29"/>
                    <a:pt x="0" y="58"/>
                    <a:pt x="29" y="86"/>
                  </a:cubicBezTo>
                  <a:cubicBezTo>
                    <a:pt x="1202" y="1746"/>
                    <a:pt x="2118" y="3578"/>
                    <a:pt x="2748" y="5524"/>
                  </a:cubicBezTo>
                  <a:close/>
                </a:path>
              </a:pathLst>
            </a:custGeom>
            <a:solidFill>
              <a:srgbClr val="1E3F4D"/>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7"/>
            <p:cNvSpPr/>
            <p:nvPr/>
          </p:nvSpPr>
          <p:spPr>
            <a:xfrm>
              <a:off x="3862349" y="4022077"/>
              <a:ext cx="361912" cy="114363"/>
            </a:xfrm>
            <a:custGeom>
              <a:avLst/>
              <a:gdLst/>
              <a:ahLst/>
              <a:cxnLst/>
              <a:rect l="l" t="t" r="r" b="b"/>
              <a:pathLst>
                <a:path w="3807" h="1203" extrusionOk="0">
                  <a:moveTo>
                    <a:pt x="172" y="1"/>
                  </a:moveTo>
                  <a:cubicBezTo>
                    <a:pt x="86" y="1"/>
                    <a:pt x="0" y="86"/>
                    <a:pt x="0" y="172"/>
                  </a:cubicBezTo>
                  <a:lnTo>
                    <a:pt x="0" y="1031"/>
                  </a:lnTo>
                  <a:cubicBezTo>
                    <a:pt x="0" y="1117"/>
                    <a:pt x="86" y="1203"/>
                    <a:pt x="172" y="1203"/>
                  </a:cubicBezTo>
                  <a:lnTo>
                    <a:pt x="3606" y="1203"/>
                  </a:lnTo>
                  <a:cubicBezTo>
                    <a:pt x="3721" y="1203"/>
                    <a:pt x="3806" y="1117"/>
                    <a:pt x="3806" y="1031"/>
                  </a:cubicBezTo>
                  <a:lnTo>
                    <a:pt x="3806" y="172"/>
                  </a:lnTo>
                  <a:cubicBezTo>
                    <a:pt x="3806" y="86"/>
                    <a:pt x="3721" y="1"/>
                    <a:pt x="36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7"/>
            <p:cNvSpPr/>
            <p:nvPr/>
          </p:nvSpPr>
          <p:spPr>
            <a:xfrm>
              <a:off x="3881362" y="4087387"/>
              <a:ext cx="323886" cy="225874"/>
            </a:xfrm>
            <a:custGeom>
              <a:avLst/>
              <a:gdLst/>
              <a:ahLst/>
              <a:cxnLst/>
              <a:rect l="l" t="t" r="r" b="b"/>
              <a:pathLst>
                <a:path w="3407" h="2376" extrusionOk="0">
                  <a:moveTo>
                    <a:pt x="2834" y="0"/>
                  </a:moveTo>
                  <a:lnTo>
                    <a:pt x="573" y="0"/>
                  </a:lnTo>
                  <a:lnTo>
                    <a:pt x="0" y="516"/>
                  </a:lnTo>
                  <a:lnTo>
                    <a:pt x="458" y="2376"/>
                  </a:lnTo>
                  <a:lnTo>
                    <a:pt x="1689" y="2376"/>
                  </a:lnTo>
                  <a:lnTo>
                    <a:pt x="2948" y="2376"/>
                  </a:lnTo>
                  <a:lnTo>
                    <a:pt x="3406" y="516"/>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7"/>
            <p:cNvSpPr/>
            <p:nvPr/>
          </p:nvSpPr>
          <p:spPr>
            <a:xfrm>
              <a:off x="3881362" y="4136346"/>
              <a:ext cx="323886" cy="98012"/>
            </a:xfrm>
            <a:custGeom>
              <a:avLst/>
              <a:gdLst/>
              <a:ahLst/>
              <a:cxnLst/>
              <a:rect l="l" t="t" r="r" b="b"/>
              <a:pathLst>
                <a:path w="3407" h="1031" extrusionOk="0">
                  <a:moveTo>
                    <a:pt x="0" y="1"/>
                  </a:moveTo>
                  <a:lnTo>
                    <a:pt x="86" y="401"/>
                  </a:lnTo>
                  <a:lnTo>
                    <a:pt x="3148" y="1031"/>
                  </a:lnTo>
                  <a:lnTo>
                    <a:pt x="340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7"/>
            <p:cNvSpPr/>
            <p:nvPr/>
          </p:nvSpPr>
          <p:spPr>
            <a:xfrm>
              <a:off x="1367459" y="2933769"/>
              <a:ext cx="100769" cy="122539"/>
            </a:xfrm>
            <a:custGeom>
              <a:avLst/>
              <a:gdLst/>
              <a:ahLst/>
              <a:cxnLst/>
              <a:rect l="l" t="t" r="r" b="b"/>
              <a:pathLst>
                <a:path w="1060" h="1289" extrusionOk="0">
                  <a:moveTo>
                    <a:pt x="1002" y="945"/>
                  </a:moveTo>
                  <a:lnTo>
                    <a:pt x="229" y="115"/>
                  </a:lnTo>
                  <a:cubicBezTo>
                    <a:pt x="229" y="115"/>
                    <a:pt x="115" y="1"/>
                    <a:pt x="57" y="115"/>
                  </a:cubicBezTo>
                  <a:cubicBezTo>
                    <a:pt x="0" y="201"/>
                    <a:pt x="115" y="402"/>
                    <a:pt x="172" y="487"/>
                  </a:cubicBezTo>
                  <a:lnTo>
                    <a:pt x="573" y="1289"/>
                  </a:lnTo>
                  <a:lnTo>
                    <a:pt x="1059" y="1203"/>
                  </a:lnTo>
                  <a:close/>
                </a:path>
              </a:pathLst>
            </a:custGeom>
            <a:solidFill>
              <a:srgbClr val="D672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7"/>
            <p:cNvSpPr/>
            <p:nvPr/>
          </p:nvSpPr>
          <p:spPr>
            <a:xfrm>
              <a:off x="1318501" y="2950120"/>
              <a:ext cx="138795" cy="117120"/>
            </a:xfrm>
            <a:custGeom>
              <a:avLst/>
              <a:gdLst/>
              <a:ahLst/>
              <a:cxnLst/>
              <a:rect l="l" t="t" r="r" b="b"/>
              <a:pathLst>
                <a:path w="1460" h="1232" extrusionOk="0">
                  <a:moveTo>
                    <a:pt x="1317" y="745"/>
                  </a:moveTo>
                  <a:lnTo>
                    <a:pt x="229" y="58"/>
                  </a:lnTo>
                  <a:cubicBezTo>
                    <a:pt x="229" y="58"/>
                    <a:pt x="86" y="1"/>
                    <a:pt x="57" y="115"/>
                  </a:cubicBezTo>
                  <a:cubicBezTo>
                    <a:pt x="0" y="230"/>
                    <a:pt x="200" y="401"/>
                    <a:pt x="286" y="487"/>
                  </a:cubicBezTo>
                  <a:cubicBezTo>
                    <a:pt x="372" y="602"/>
                    <a:pt x="944" y="1231"/>
                    <a:pt x="944" y="1231"/>
                  </a:cubicBezTo>
                  <a:lnTo>
                    <a:pt x="1460" y="1031"/>
                  </a:lnTo>
                  <a:close/>
                </a:path>
              </a:pathLst>
            </a:custGeom>
            <a:solidFill>
              <a:srgbClr val="D672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7"/>
            <p:cNvSpPr/>
            <p:nvPr/>
          </p:nvSpPr>
          <p:spPr>
            <a:xfrm>
              <a:off x="4058183" y="2933769"/>
              <a:ext cx="103526" cy="122539"/>
            </a:xfrm>
            <a:custGeom>
              <a:avLst/>
              <a:gdLst/>
              <a:ahLst/>
              <a:cxnLst/>
              <a:rect l="l" t="t" r="r" b="b"/>
              <a:pathLst>
                <a:path w="1089" h="1289" extrusionOk="0">
                  <a:moveTo>
                    <a:pt x="58" y="945"/>
                  </a:moveTo>
                  <a:lnTo>
                    <a:pt x="831" y="115"/>
                  </a:lnTo>
                  <a:cubicBezTo>
                    <a:pt x="831" y="115"/>
                    <a:pt x="945" y="1"/>
                    <a:pt x="1002" y="115"/>
                  </a:cubicBezTo>
                  <a:cubicBezTo>
                    <a:pt x="1088" y="201"/>
                    <a:pt x="945" y="402"/>
                    <a:pt x="916" y="487"/>
                  </a:cubicBezTo>
                  <a:lnTo>
                    <a:pt x="516" y="1289"/>
                  </a:lnTo>
                  <a:lnTo>
                    <a:pt x="1" y="1203"/>
                  </a:lnTo>
                  <a:close/>
                </a:path>
              </a:pathLst>
            </a:custGeom>
            <a:solidFill>
              <a:srgbClr val="D672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7"/>
            <p:cNvSpPr/>
            <p:nvPr/>
          </p:nvSpPr>
          <p:spPr>
            <a:xfrm>
              <a:off x="4069115" y="2950120"/>
              <a:ext cx="138795" cy="117120"/>
            </a:xfrm>
            <a:custGeom>
              <a:avLst/>
              <a:gdLst/>
              <a:ahLst/>
              <a:cxnLst/>
              <a:rect l="l" t="t" r="r" b="b"/>
              <a:pathLst>
                <a:path w="1460" h="1232" extrusionOk="0">
                  <a:moveTo>
                    <a:pt x="143" y="745"/>
                  </a:moveTo>
                  <a:lnTo>
                    <a:pt x="1231" y="58"/>
                  </a:lnTo>
                  <a:cubicBezTo>
                    <a:pt x="1231" y="58"/>
                    <a:pt x="1374" y="1"/>
                    <a:pt x="1402" y="115"/>
                  </a:cubicBezTo>
                  <a:cubicBezTo>
                    <a:pt x="1460" y="230"/>
                    <a:pt x="1288" y="401"/>
                    <a:pt x="1202" y="487"/>
                  </a:cubicBezTo>
                  <a:cubicBezTo>
                    <a:pt x="1116" y="602"/>
                    <a:pt x="515" y="1231"/>
                    <a:pt x="515" y="1231"/>
                  </a:cubicBezTo>
                  <a:lnTo>
                    <a:pt x="0" y="1031"/>
                  </a:lnTo>
                  <a:close/>
                </a:path>
              </a:pathLst>
            </a:custGeom>
            <a:solidFill>
              <a:srgbClr val="D672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7"/>
            <p:cNvSpPr/>
            <p:nvPr/>
          </p:nvSpPr>
          <p:spPr>
            <a:xfrm>
              <a:off x="2186350" y="1385725"/>
              <a:ext cx="1311517" cy="1662402"/>
            </a:xfrm>
            <a:custGeom>
              <a:avLst/>
              <a:gdLst/>
              <a:ahLst/>
              <a:cxnLst/>
              <a:rect l="l" t="t" r="r" b="b"/>
              <a:pathLst>
                <a:path w="13796" h="17487" extrusionOk="0">
                  <a:moveTo>
                    <a:pt x="4580" y="3464"/>
                  </a:moveTo>
                  <a:cubicBezTo>
                    <a:pt x="7442" y="1"/>
                    <a:pt x="11191" y="3893"/>
                    <a:pt x="9187" y="8415"/>
                  </a:cubicBezTo>
                  <a:cubicBezTo>
                    <a:pt x="8987" y="8758"/>
                    <a:pt x="13795" y="13480"/>
                    <a:pt x="8815" y="16142"/>
                  </a:cubicBezTo>
                  <a:cubicBezTo>
                    <a:pt x="6268" y="17487"/>
                    <a:pt x="2490" y="14797"/>
                    <a:pt x="2490" y="14797"/>
                  </a:cubicBezTo>
                  <a:cubicBezTo>
                    <a:pt x="1" y="11076"/>
                    <a:pt x="3206" y="8930"/>
                    <a:pt x="3206" y="8415"/>
                  </a:cubicBezTo>
                  <a:cubicBezTo>
                    <a:pt x="3120" y="7671"/>
                    <a:pt x="2920" y="6955"/>
                    <a:pt x="2576" y="6297"/>
                  </a:cubicBezTo>
                  <a:cubicBezTo>
                    <a:pt x="1918" y="4780"/>
                    <a:pt x="3091" y="3034"/>
                    <a:pt x="4580" y="3464"/>
                  </a:cubicBezTo>
                  <a:close/>
                </a:path>
              </a:pathLst>
            </a:custGeom>
            <a:solidFill>
              <a:srgbClr val="302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7"/>
            <p:cNvSpPr/>
            <p:nvPr/>
          </p:nvSpPr>
          <p:spPr>
            <a:xfrm>
              <a:off x="1296731" y="2539343"/>
              <a:ext cx="1267882" cy="974036"/>
            </a:xfrm>
            <a:custGeom>
              <a:avLst/>
              <a:gdLst/>
              <a:ahLst/>
              <a:cxnLst/>
              <a:rect l="l" t="t" r="r" b="b"/>
              <a:pathLst>
                <a:path w="13337" h="10246" extrusionOk="0">
                  <a:moveTo>
                    <a:pt x="11820" y="5552"/>
                  </a:moveTo>
                  <a:cubicBezTo>
                    <a:pt x="11820" y="5552"/>
                    <a:pt x="8386" y="10246"/>
                    <a:pt x="7727" y="10103"/>
                  </a:cubicBezTo>
                  <a:cubicBezTo>
                    <a:pt x="7069" y="9988"/>
                    <a:pt x="315" y="5152"/>
                    <a:pt x="143" y="5037"/>
                  </a:cubicBezTo>
                  <a:cubicBezTo>
                    <a:pt x="0" y="4923"/>
                    <a:pt x="57" y="4694"/>
                    <a:pt x="229" y="4722"/>
                  </a:cubicBezTo>
                  <a:cubicBezTo>
                    <a:pt x="601" y="4865"/>
                    <a:pt x="973" y="5037"/>
                    <a:pt x="1317" y="5237"/>
                  </a:cubicBezTo>
                  <a:cubicBezTo>
                    <a:pt x="1374" y="5295"/>
                    <a:pt x="1374" y="5237"/>
                    <a:pt x="1374" y="5237"/>
                  </a:cubicBezTo>
                  <a:cubicBezTo>
                    <a:pt x="1231" y="4751"/>
                    <a:pt x="1603" y="4264"/>
                    <a:pt x="2089" y="4264"/>
                  </a:cubicBezTo>
                  <a:cubicBezTo>
                    <a:pt x="2261" y="4264"/>
                    <a:pt x="2404" y="4322"/>
                    <a:pt x="2404" y="4436"/>
                  </a:cubicBezTo>
                  <a:cubicBezTo>
                    <a:pt x="2404" y="4522"/>
                    <a:pt x="2261" y="4551"/>
                    <a:pt x="2261" y="4551"/>
                  </a:cubicBezTo>
                  <a:cubicBezTo>
                    <a:pt x="1918" y="4551"/>
                    <a:pt x="1717" y="4951"/>
                    <a:pt x="1918" y="5237"/>
                  </a:cubicBezTo>
                  <a:cubicBezTo>
                    <a:pt x="2089" y="5495"/>
                    <a:pt x="2461" y="5552"/>
                    <a:pt x="2719" y="5352"/>
                  </a:cubicBezTo>
                  <a:cubicBezTo>
                    <a:pt x="2919" y="5180"/>
                    <a:pt x="2919" y="4865"/>
                    <a:pt x="2719" y="4694"/>
                  </a:cubicBezTo>
                  <a:cubicBezTo>
                    <a:pt x="2633" y="4608"/>
                    <a:pt x="2547" y="4493"/>
                    <a:pt x="2662" y="4408"/>
                  </a:cubicBezTo>
                  <a:cubicBezTo>
                    <a:pt x="2690" y="4350"/>
                    <a:pt x="2776" y="4350"/>
                    <a:pt x="2833" y="4408"/>
                  </a:cubicBezTo>
                  <a:cubicBezTo>
                    <a:pt x="3721" y="5009"/>
                    <a:pt x="3291" y="5724"/>
                    <a:pt x="3291" y="5724"/>
                  </a:cubicBezTo>
                  <a:cubicBezTo>
                    <a:pt x="3234" y="5867"/>
                    <a:pt x="3263" y="6010"/>
                    <a:pt x="3406" y="6096"/>
                  </a:cubicBezTo>
                  <a:cubicBezTo>
                    <a:pt x="3606" y="6239"/>
                    <a:pt x="7155" y="7985"/>
                    <a:pt x="7412" y="8014"/>
                  </a:cubicBezTo>
                  <a:cubicBezTo>
                    <a:pt x="7584" y="8014"/>
                    <a:pt x="9330" y="4579"/>
                    <a:pt x="10332" y="2490"/>
                  </a:cubicBezTo>
                  <a:cubicBezTo>
                    <a:pt x="10847" y="1488"/>
                    <a:pt x="11534" y="315"/>
                    <a:pt x="12507" y="0"/>
                  </a:cubicBezTo>
                  <a:cubicBezTo>
                    <a:pt x="12507" y="0"/>
                    <a:pt x="13337" y="1746"/>
                    <a:pt x="11820" y="5552"/>
                  </a:cubicBezTo>
                  <a:close/>
                </a:path>
              </a:pathLst>
            </a:custGeom>
            <a:solidFill>
              <a:srgbClr val="E6AE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7"/>
            <p:cNvSpPr/>
            <p:nvPr/>
          </p:nvSpPr>
          <p:spPr>
            <a:xfrm>
              <a:off x="2972634" y="2536586"/>
              <a:ext cx="1265220" cy="976793"/>
            </a:xfrm>
            <a:custGeom>
              <a:avLst/>
              <a:gdLst/>
              <a:ahLst/>
              <a:cxnLst/>
              <a:rect l="l" t="t" r="r" b="b"/>
              <a:pathLst>
                <a:path w="13309" h="10275" extrusionOk="0">
                  <a:moveTo>
                    <a:pt x="1517" y="5581"/>
                  </a:moveTo>
                  <a:cubicBezTo>
                    <a:pt x="1517" y="5581"/>
                    <a:pt x="4923" y="10275"/>
                    <a:pt x="5581" y="10132"/>
                  </a:cubicBezTo>
                  <a:cubicBezTo>
                    <a:pt x="6211" y="9989"/>
                    <a:pt x="12994" y="5181"/>
                    <a:pt x="13165" y="5038"/>
                  </a:cubicBezTo>
                  <a:cubicBezTo>
                    <a:pt x="13308" y="4923"/>
                    <a:pt x="13251" y="4723"/>
                    <a:pt x="13080" y="4751"/>
                  </a:cubicBezTo>
                  <a:cubicBezTo>
                    <a:pt x="12707" y="4894"/>
                    <a:pt x="12335" y="5066"/>
                    <a:pt x="11992" y="5266"/>
                  </a:cubicBezTo>
                  <a:cubicBezTo>
                    <a:pt x="11935" y="5324"/>
                    <a:pt x="11935" y="5266"/>
                    <a:pt x="11935" y="5266"/>
                  </a:cubicBezTo>
                  <a:cubicBezTo>
                    <a:pt x="12078" y="4780"/>
                    <a:pt x="11706" y="4293"/>
                    <a:pt x="11219" y="4293"/>
                  </a:cubicBezTo>
                  <a:cubicBezTo>
                    <a:pt x="11048" y="4293"/>
                    <a:pt x="10904" y="4351"/>
                    <a:pt x="10904" y="4437"/>
                  </a:cubicBezTo>
                  <a:cubicBezTo>
                    <a:pt x="10904" y="4551"/>
                    <a:pt x="11048" y="4580"/>
                    <a:pt x="11048" y="4580"/>
                  </a:cubicBezTo>
                  <a:cubicBezTo>
                    <a:pt x="11391" y="4580"/>
                    <a:pt x="11591" y="4952"/>
                    <a:pt x="11391" y="5238"/>
                  </a:cubicBezTo>
                  <a:cubicBezTo>
                    <a:pt x="11219" y="5524"/>
                    <a:pt x="10847" y="5581"/>
                    <a:pt x="10590" y="5381"/>
                  </a:cubicBezTo>
                  <a:cubicBezTo>
                    <a:pt x="10389" y="5209"/>
                    <a:pt x="10389" y="4894"/>
                    <a:pt x="10590" y="4723"/>
                  </a:cubicBezTo>
                  <a:cubicBezTo>
                    <a:pt x="10676" y="4637"/>
                    <a:pt x="10761" y="4522"/>
                    <a:pt x="10676" y="4437"/>
                  </a:cubicBezTo>
                  <a:cubicBezTo>
                    <a:pt x="10618" y="4379"/>
                    <a:pt x="10532" y="4379"/>
                    <a:pt x="10475" y="4437"/>
                  </a:cubicBezTo>
                  <a:cubicBezTo>
                    <a:pt x="9588" y="5038"/>
                    <a:pt x="10046" y="5753"/>
                    <a:pt x="10046" y="5753"/>
                  </a:cubicBezTo>
                  <a:cubicBezTo>
                    <a:pt x="10103" y="5896"/>
                    <a:pt x="10046" y="6039"/>
                    <a:pt x="9931" y="6125"/>
                  </a:cubicBezTo>
                  <a:cubicBezTo>
                    <a:pt x="9702" y="6268"/>
                    <a:pt x="6154" y="8014"/>
                    <a:pt x="5925" y="8014"/>
                  </a:cubicBezTo>
                  <a:cubicBezTo>
                    <a:pt x="5724" y="8014"/>
                    <a:pt x="3979" y="4580"/>
                    <a:pt x="2977" y="2519"/>
                  </a:cubicBezTo>
                  <a:cubicBezTo>
                    <a:pt x="2490" y="1517"/>
                    <a:pt x="1775" y="315"/>
                    <a:pt x="830" y="29"/>
                  </a:cubicBezTo>
                  <a:cubicBezTo>
                    <a:pt x="830" y="1"/>
                    <a:pt x="1" y="1775"/>
                    <a:pt x="1517" y="5581"/>
                  </a:cubicBezTo>
                  <a:close/>
                </a:path>
              </a:pathLst>
            </a:custGeom>
            <a:solidFill>
              <a:srgbClr val="E6AE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7"/>
            <p:cNvSpPr/>
            <p:nvPr/>
          </p:nvSpPr>
          <p:spPr>
            <a:xfrm>
              <a:off x="1745628" y="3790783"/>
              <a:ext cx="2045989" cy="506221"/>
            </a:xfrm>
            <a:custGeom>
              <a:avLst/>
              <a:gdLst/>
              <a:ahLst/>
              <a:cxnLst/>
              <a:rect l="l" t="t" r="r" b="b"/>
              <a:pathLst>
                <a:path w="21522" h="5325" extrusionOk="0">
                  <a:moveTo>
                    <a:pt x="15827" y="1"/>
                  </a:moveTo>
                  <a:lnTo>
                    <a:pt x="21522" y="316"/>
                  </a:lnTo>
                  <a:cubicBezTo>
                    <a:pt x="21522" y="316"/>
                    <a:pt x="21064" y="2004"/>
                    <a:pt x="20978" y="2205"/>
                  </a:cubicBezTo>
                  <a:cubicBezTo>
                    <a:pt x="20921" y="2376"/>
                    <a:pt x="10761" y="5324"/>
                    <a:pt x="10761" y="5324"/>
                  </a:cubicBezTo>
                  <a:cubicBezTo>
                    <a:pt x="10761" y="5324"/>
                    <a:pt x="601" y="2376"/>
                    <a:pt x="544" y="2205"/>
                  </a:cubicBezTo>
                  <a:cubicBezTo>
                    <a:pt x="458" y="2004"/>
                    <a:pt x="0" y="316"/>
                    <a:pt x="0" y="316"/>
                  </a:cubicBezTo>
                  <a:lnTo>
                    <a:pt x="569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7"/>
            <p:cNvSpPr/>
            <p:nvPr/>
          </p:nvSpPr>
          <p:spPr>
            <a:xfrm>
              <a:off x="3214765" y="4269627"/>
              <a:ext cx="514302" cy="332062"/>
            </a:xfrm>
            <a:custGeom>
              <a:avLst/>
              <a:gdLst/>
              <a:ahLst/>
              <a:cxnLst/>
              <a:rect l="l" t="t" r="r" b="b"/>
              <a:pathLst>
                <a:path w="5410" h="3493" extrusionOk="0">
                  <a:moveTo>
                    <a:pt x="258" y="402"/>
                  </a:moveTo>
                  <a:cubicBezTo>
                    <a:pt x="258" y="402"/>
                    <a:pt x="573" y="87"/>
                    <a:pt x="773" y="30"/>
                  </a:cubicBezTo>
                  <a:cubicBezTo>
                    <a:pt x="974" y="1"/>
                    <a:pt x="3979" y="945"/>
                    <a:pt x="4379" y="1060"/>
                  </a:cubicBezTo>
                  <a:cubicBezTo>
                    <a:pt x="5152" y="1317"/>
                    <a:pt x="5410" y="3493"/>
                    <a:pt x="3607" y="3264"/>
                  </a:cubicBezTo>
                  <a:cubicBezTo>
                    <a:pt x="2805" y="3178"/>
                    <a:pt x="802" y="2892"/>
                    <a:pt x="459" y="2806"/>
                  </a:cubicBezTo>
                  <a:cubicBezTo>
                    <a:pt x="115" y="2720"/>
                    <a:pt x="1" y="2176"/>
                    <a:pt x="1" y="217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7"/>
            <p:cNvSpPr/>
            <p:nvPr/>
          </p:nvSpPr>
          <p:spPr>
            <a:xfrm>
              <a:off x="2371347" y="2503979"/>
              <a:ext cx="797310" cy="1373974"/>
            </a:xfrm>
            <a:custGeom>
              <a:avLst/>
              <a:gdLst/>
              <a:ahLst/>
              <a:cxnLst/>
              <a:rect l="l" t="t" r="r" b="b"/>
              <a:pathLst>
                <a:path w="8387" h="14453" extrusionOk="0">
                  <a:moveTo>
                    <a:pt x="5381" y="0"/>
                  </a:moveTo>
                  <a:lnTo>
                    <a:pt x="7155" y="344"/>
                  </a:lnTo>
                  <a:lnTo>
                    <a:pt x="7528" y="2977"/>
                  </a:lnTo>
                  <a:cubicBezTo>
                    <a:pt x="7699" y="3520"/>
                    <a:pt x="7871" y="4121"/>
                    <a:pt x="7985" y="4694"/>
                  </a:cubicBezTo>
                  <a:cubicBezTo>
                    <a:pt x="8014" y="5152"/>
                    <a:pt x="7470" y="6296"/>
                    <a:pt x="7299" y="6754"/>
                  </a:cubicBezTo>
                  <a:cubicBezTo>
                    <a:pt x="7127" y="7241"/>
                    <a:pt x="7127" y="9788"/>
                    <a:pt x="7155" y="9988"/>
                  </a:cubicBezTo>
                  <a:cubicBezTo>
                    <a:pt x="7184" y="10160"/>
                    <a:pt x="8386" y="13566"/>
                    <a:pt x="8386" y="13566"/>
                  </a:cubicBezTo>
                  <a:cubicBezTo>
                    <a:pt x="8386" y="13566"/>
                    <a:pt x="7499" y="14453"/>
                    <a:pt x="4208" y="14453"/>
                  </a:cubicBezTo>
                  <a:cubicBezTo>
                    <a:pt x="917" y="14453"/>
                    <a:pt x="1" y="13537"/>
                    <a:pt x="1" y="13537"/>
                  </a:cubicBezTo>
                  <a:cubicBezTo>
                    <a:pt x="1" y="13537"/>
                    <a:pt x="1203" y="10160"/>
                    <a:pt x="1231" y="9960"/>
                  </a:cubicBezTo>
                  <a:cubicBezTo>
                    <a:pt x="1260" y="9788"/>
                    <a:pt x="1260" y="7212"/>
                    <a:pt x="1060" y="6754"/>
                  </a:cubicBezTo>
                  <a:cubicBezTo>
                    <a:pt x="888" y="6268"/>
                    <a:pt x="344" y="5152"/>
                    <a:pt x="401" y="4694"/>
                  </a:cubicBezTo>
                  <a:cubicBezTo>
                    <a:pt x="516" y="4093"/>
                    <a:pt x="659" y="3520"/>
                    <a:pt x="859" y="2948"/>
                  </a:cubicBezTo>
                  <a:lnTo>
                    <a:pt x="1231" y="315"/>
                  </a:lnTo>
                  <a:lnTo>
                    <a:pt x="3006" y="0"/>
                  </a:lnTo>
                  <a:lnTo>
                    <a:pt x="4179" y="114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7"/>
            <p:cNvSpPr/>
            <p:nvPr/>
          </p:nvSpPr>
          <p:spPr>
            <a:xfrm>
              <a:off x="1533348" y="3730987"/>
              <a:ext cx="1801197" cy="759189"/>
            </a:xfrm>
            <a:custGeom>
              <a:avLst/>
              <a:gdLst/>
              <a:ahLst/>
              <a:cxnLst/>
              <a:rect l="l" t="t" r="r" b="b"/>
              <a:pathLst>
                <a:path w="18947" h="7986" extrusionOk="0">
                  <a:moveTo>
                    <a:pt x="3349" y="1117"/>
                  </a:moveTo>
                  <a:cubicBezTo>
                    <a:pt x="3349" y="1117"/>
                    <a:pt x="17974" y="6068"/>
                    <a:pt x="18317" y="6211"/>
                  </a:cubicBezTo>
                  <a:cubicBezTo>
                    <a:pt x="18689" y="6354"/>
                    <a:pt x="18947" y="7985"/>
                    <a:pt x="17688" y="7842"/>
                  </a:cubicBezTo>
                  <a:cubicBezTo>
                    <a:pt x="17173" y="7756"/>
                    <a:pt x="4151" y="5381"/>
                    <a:pt x="2920" y="5095"/>
                  </a:cubicBezTo>
                  <a:cubicBezTo>
                    <a:pt x="1" y="4408"/>
                    <a:pt x="144" y="0"/>
                    <a:pt x="3349" y="1117"/>
                  </a:cubicBezTo>
                  <a:close/>
                </a:path>
              </a:pathLst>
            </a:custGeom>
            <a:solidFill>
              <a:srgbClr val="E6AE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7"/>
            <p:cNvSpPr/>
            <p:nvPr/>
          </p:nvSpPr>
          <p:spPr>
            <a:xfrm>
              <a:off x="2638005" y="4190818"/>
              <a:ext cx="674771" cy="288427"/>
            </a:xfrm>
            <a:custGeom>
              <a:avLst/>
              <a:gdLst/>
              <a:ahLst/>
              <a:cxnLst/>
              <a:rect l="l" t="t" r="r" b="b"/>
              <a:pathLst>
                <a:path w="7098" h="3034" extrusionOk="0">
                  <a:moveTo>
                    <a:pt x="2748" y="0"/>
                  </a:moveTo>
                  <a:cubicBezTo>
                    <a:pt x="4923" y="744"/>
                    <a:pt x="6583" y="1317"/>
                    <a:pt x="6697" y="1374"/>
                  </a:cubicBezTo>
                  <a:cubicBezTo>
                    <a:pt x="6898" y="1431"/>
                    <a:pt x="7098" y="2118"/>
                    <a:pt x="6926" y="2576"/>
                  </a:cubicBezTo>
                  <a:cubicBezTo>
                    <a:pt x="6812" y="2690"/>
                    <a:pt x="6669" y="2833"/>
                    <a:pt x="6497" y="2976"/>
                  </a:cubicBezTo>
                  <a:cubicBezTo>
                    <a:pt x="6354" y="3005"/>
                    <a:pt x="6211" y="3034"/>
                    <a:pt x="6068" y="3005"/>
                  </a:cubicBezTo>
                  <a:cubicBezTo>
                    <a:pt x="5839" y="2976"/>
                    <a:pt x="3063" y="2461"/>
                    <a:pt x="0" y="1918"/>
                  </a:cubicBezTo>
                  <a:close/>
                </a:path>
              </a:pathLst>
            </a:custGeom>
            <a:solidFill>
              <a:srgbClr val="D672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7"/>
            <p:cNvSpPr/>
            <p:nvPr/>
          </p:nvSpPr>
          <p:spPr>
            <a:xfrm>
              <a:off x="3119510" y="4283317"/>
              <a:ext cx="215037" cy="209523"/>
            </a:xfrm>
            <a:custGeom>
              <a:avLst/>
              <a:gdLst/>
              <a:ahLst/>
              <a:cxnLst/>
              <a:rect l="l" t="t" r="r" b="b"/>
              <a:pathLst>
                <a:path w="2262" h="2204" extrusionOk="0">
                  <a:moveTo>
                    <a:pt x="488" y="0"/>
                  </a:moveTo>
                  <a:cubicBezTo>
                    <a:pt x="430" y="630"/>
                    <a:pt x="287" y="1259"/>
                    <a:pt x="1" y="1860"/>
                  </a:cubicBezTo>
                  <a:lnTo>
                    <a:pt x="1031" y="2032"/>
                  </a:lnTo>
                  <a:cubicBezTo>
                    <a:pt x="2262" y="2204"/>
                    <a:pt x="1976" y="515"/>
                    <a:pt x="1661" y="401"/>
                  </a:cubicBezTo>
                  <a:cubicBezTo>
                    <a:pt x="1575" y="344"/>
                    <a:pt x="1146" y="229"/>
                    <a:pt x="48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7"/>
            <p:cNvSpPr/>
            <p:nvPr/>
          </p:nvSpPr>
          <p:spPr>
            <a:xfrm>
              <a:off x="3119510" y="4283317"/>
              <a:ext cx="89931" cy="185092"/>
            </a:xfrm>
            <a:custGeom>
              <a:avLst/>
              <a:gdLst/>
              <a:ahLst/>
              <a:cxnLst/>
              <a:rect l="l" t="t" r="r" b="b"/>
              <a:pathLst>
                <a:path w="946" h="1947" extrusionOk="0">
                  <a:moveTo>
                    <a:pt x="488" y="0"/>
                  </a:moveTo>
                  <a:cubicBezTo>
                    <a:pt x="430" y="630"/>
                    <a:pt x="287" y="1259"/>
                    <a:pt x="1" y="1860"/>
                  </a:cubicBezTo>
                  <a:lnTo>
                    <a:pt x="488" y="1946"/>
                  </a:lnTo>
                  <a:cubicBezTo>
                    <a:pt x="802" y="1402"/>
                    <a:pt x="945" y="773"/>
                    <a:pt x="945" y="143"/>
                  </a:cubicBezTo>
                  <a:close/>
                </a:path>
              </a:pathLst>
            </a:custGeom>
            <a:solidFill>
              <a:srgbClr val="DFDA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7"/>
            <p:cNvSpPr/>
            <p:nvPr/>
          </p:nvSpPr>
          <p:spPr>
            <a:xfrm>
              <a:off x="3310020" y="4334937"/>
              <a:ext cx="272171" cy="187848"/>
            </a:xfrm>
            <a:custGeom>
              <a:avLst/>
              <a:gdLst/>
              <a:ahLst/>
              <a:cxnLst/>
              <a:rect l="l" t="t" r="r" b="b"/>
              <a:pathLst>
                <a:path w="2863" h="1976" extrusionOk="0">
                  <a:moveTo>
                    <a:pt x="143" y="58"/>
                  </a:moveTo>
                  <a:cubicBezTo>
                    <a:pt x="143" y="29"/>
                    <a:pt x="143" y="29"/>
                    <a:pt x="172" y="1"/>
                  </a:cubicBezTo>
                  <a:cubicBezTo>
                    <a:pt x="201" y="1"/>
                    <a:pt x="201" y="29"/>
                    <a:pt x="229" y="29"/>
                  </a:cubicBezTo>
                  <a:lnTo>
                    <a:pt x="458" y="917"/>
                  </a:lnTo>
                  <a:lnTo>
                    <a:pt x="859" y="459"/>
                  </a:lnTo>
                  <a:lnTo>
                    <a:pt x="773" y="230"/>
                  </a:lnTo>
                  <a:cubicBezTo>
                    <a:pt x="773" y="201"/>
                    <a:pt x="802" y="173"/>
                    <a:pt x="802" y="173"/>
                  </a:cubicBezTo>
                  <a:cubicBezTo>
                    <a:pt x="830" y="173"/>
                    <a:pt x="859" y="173"/>
                    <a:pt x="859" y="201"/>
                  </a:cubicBezTo>
                  <a:lnTo>
                    <a:pt x="916" y="373"/>
                  </a:lnTo>
                  <a:lnTo>
                    <a:pt x="973" y="316"/>
                  </a:lnTo>
                  <a:cubicBezTo>
                    <a:pt x="973" y="258"/>
                    <a:pt x="1059" y="316"/>
                    <a:pt x="1031" y="344"/>
                  </a:cubicBezTo>
                  <a:lnTo>
                    <a:pt x="945" y="459"/>
                  </a:lnTo>
                  <a:lnTo>
                    <a:pt x="1088" y="1060"/>
                  </a:lnTo>
                  <a:lnTo>
                    <a:pt x="1489" y="573"/>
                  </a:lnTo>
                  <a:lnTo>
                    <a:pt x="1431" y="402"/>
                  </a:lnTo>
                  <a:cubicBezTo>
                    <a:pt x="1403" y="344"/>
                    <a:pt x="1489" y="316"/>
                    <a:pt x="1489" y="373"/>
                  </a:cubicBezTo>
                  <a:lnTo>
                    <a:pt x="1546" y="516"/>
                  </a:lnTo>
                  <a:lnTo>
                    <a:pt x="1603" y="402"/>
                  </a:lnTo>
                  <a:cubicBezTo>
                    <a:pt x="1632" y="402"/>
                    <a:pt x="1660" y="402"/>
                    <a:pt x="1660" y="402"/>
                  </a:cubicBezTo>
                  <a:cubicBezTo>
                    <a:pt x="1689" y="430"/>
                    <a:pt x="1689" y="459"/>
                    <a:pt x="1660" y="459"/>
                  </a:cubicBezTo>
                  <a:lnTo>
                    <a:pt x="1546" y="602"/>
                  </a:lnTo>
                  <a:lnTo>
                    <a:pt x="1717" y="1174"/>
                  </a:lnTo>
                  <a:lnTo>
                    <a:pt x="2090" y="716"/>
                  </a:lnTo>
                  <a:lnTo>
                    <a:pt x="2061" y="545"/>
                  </a:lnTo>
                  <a:cubicBezTo>
                    <a:pt x="2061" y="545"/>
                    <a:pt x="2061" y="516"/>
                    <a:pt x="2090" y="516"/>
                  </a:cubicBezTo>
                  <a:cubicBezTo>
                    <a:pt x="2090" y="516"/>
                    <a:pt x="2118" y="516"/>
                    <a:pt x="2118" y="545"/>
                  </a:cubicBezTo>
                  <a:lnTo>
                    <a:pt x="2147" y="630"/>
                  </a:lnTo>
                  <a:lnTo>
                    <a:pt x="2261" y="516"/>
                  </a:lnTo>
                  <a:cubicBezTo>
                    <a:pt x="2290" y="459"/>
                    <a:pt x="2347" y="516"/>
                    <a:pt x="2318" y="545"/>
                  </a:cubicBezTo>
                  <a:lnTo>
                    <a:pt x="2175" y="716"/>
                  </a:lnTo>
                  <a:lnTo>
                    <a:pt x="2347" y="1317"/>
                  </a:lnTo>
                  <a:lnTo>
                    <a:pt x="2776" y="774"/>
                  </a:lnTo>
                  <a:cubicBezTo>
                    <a:pt x="2776" y="745"/>
                    <a:pt x="2862" y="802"/>
                    <a:pt x="2834" y="831"/>
                  </a:cubicBezTo>
                  <a:lnTo>
                    <a:pt x="2376" y="1403"/>
                  </a:lnTo>
                  <a:lnTo>
                    <a:pt x="2519" y="1918"/>
                  </a:lnTo>
                  <a:cubicBezTo>
                    <a:pt x="2519" y="1947"/>
                    <a:pt x="2519" y="1976"/>
                    <a:pt x="2490" y="1976"/>
                  </a:cubicBezTo>
                  <a:cubicBezTo>
                    <a:pt x="2462" y="1976"/>
                    <a:pt x="2433" y="1976"/>
                    <a:pt x="2433" y="1947"/>
                  </a:cubicBezTo>
                  <a:lnTo>
                    <a:pt x="2318" y="1489"/>
                  </a:lnTo>
                  <a:lnTo>
                    <a:pt x="2061" y="1804"/>
                  </a:lnTo>
                  <a:cubicBezTo>
                    <a:pt x="2061" y="1804"/>
                    <a:pt x="2032" y="1804"/>
                    <a:pt x="2004" y="1804"/>
                  </a:cubicBezTo>
                  <a:cubicBezTo>
                    <a:pt x="2004" y="1775"/>
                    <a:pt x="2004" y="1747"/>
                    <a:pt x="2004" y="1747"/>
                  </a:cubicBezTo>
                  <a:lnTo>
                    <a:pt x="2290" y="1375"/>
                  </a:lnTo>
                  <a:lnTo>
                    <a:pt x="2118" y="802"/>
                  </a:lnTo>
                  <a:lnTo>
                    <a:pt x="1746" y="1260"/>
                  </a:lnTo>
                  <a:lnTo>
                    <a:pt x="1889" y="1747"/>
                  </a:lnTo>
                  <a:cubicBezTo>
                    <a:pt x="1889" y="1775"/>
                    <a:pt x="1889" y="1804"/>
                    <a:pt x="1861" y="1804"/>
                  </a:cubicBezTo>
                  <a:cubicBezTo>
                    <a:pt x="1832" y="1804"/>
                    <a:pt x="1803" y="1804"/>
                    <a:pt x="1803" y="1775"/>
                  </a:cubicBezTo>
                  <a:lnTo>
                    <a:pt x="1689" y="1346"/>
                  </a:lnTo>
                  <a:lnTo>
                    <a:pt x="1431" y="1689"/>
                  </a:lnTo>
                  <a:cubicBezTo>
                    <a:pt x="1403" y="1689"/>
                    <a:pt x="1374" y="1689"/>
                    <a:pt x="1374" y="1689"/>
                  </a:cubicBezTo>
                  <a:cubicBezTo>
                    <a:pt x="1345" y="1661"/>
                    <a:pt x="1345" y="1632"/>
                    <a:pt x="1374" y="1632"/>
                  </a:cubicBezTo>
                  <a:lnTo>
                    <a:pt x="1660" y="1260"/>
                  </a:lnTo>
                  <a:lnTo>
                    <a:pt x="1517" y="659"/>
                  </a:lnTo>
                  <a:lnTo>
                    <a:pt x="1116" y="1146"/>
                  </a:lnTo>
                  <a:lnTo>
                    <a:pt x="1231" y="1604"/>
                  </a:lnTo>
                  <a:cubicBezTo>
                    <a:pt x="1231" y="1604"/>
                    <a:pt x="1202" y="1632"/>
                    <a:pt x="1202" y="1632"/>
                  </a:cubicBezTo>
                  <a:cubicBezTo>
                    <a:pt x="1174" y="1661"/>
                    <a:pt x="1145" y="1632"/>
                    <a:pt x="1145" y="1632"/>
                  </a:cubicBezTo>
                  <a:lnTo>
                    <a:pt x="1031" y="1231"/>
                  </a:lnTo>
                  <a:lnTo>
                    <a:pt x="744" y="1604"/>
                  </a:lnTo>
                  <a:cubicBezTo>
                    <a:pt x="744" y="1604"/>
                    <a:pt x="716" y="1604"/>
                    <a:pt x="687" y="1604"/>
                  </a:cubicBezTo>
                  <a:cubicBezTo>
                    <a:pt x="687" y="1575"/>
                    <a:pt x="687" y="1546"/>
                    <a:pt x="687" y="1546"/>
                  </a:cubicBezTo>
                  <a:lnTo>
                    <a:pt x="1031" y="1146"/>
                  </a:lnTo>
                  <a:lnTo>
                    <a:pt x="859" y="545"/>
                  </a:lnTo>
                  <a:lnTo>
                    <a:pt x="487" y="1031"/>
                  </a:lnTo>
                  <a:lnTo>
                    <a:pt x="601" y="1432"/>
                  </a:lnTo>
                  <a:cubicBezTo>
                    <a:pt x="601" y="1460"/>
                    <a:pt x="601" y="1489"/>
                    <a:pt x="573" y="1489"/>
                  </a:cubicBezTo>
                  <a:cubicBezTo>
                    <a:pt x="544" y="1489"/>
                    <a:pt x="515" y="1489"/>
                    <a:pt x="515" y="1460"/>
                  </a:cubicBezTo>
                  <a:lnTo>
                    <a:pt x="430" y="1117"/>
                  </a:lnTo>
                  <a:lnTo>
                    <a:pt x="115" y="1489"/>
                  </a:lnTo>
                  <a:cubicBezTo>
                    <a:pt x="86" y="1546"/>
                    <a:pt x="0" y="1489"/>
                    <a:pt x="58" y="1460"/>
                  </a:cubicBezTo>
                  <a:lnTo>
                    <a:pt x="401" y="1003"/>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7"/>
            <p:cNvSpPr/>
            <p:nvPr/>
          </p:nvSpPr>
          <p:spPr>
            <a:xfrm>
              <a:off x="3214765" y="4272384"/>
              <a:ext cx="511640" cy="332062"/>
            </a:xfrm>
            <a:custGeom>
              <a:avLst/>
              <a:gdLst/>
              <a:ahLst/>
              <a:cxnLst/>
              <a:rect l="l" t="t" r="r" b="b"/>
              <a:pathLst>
                <a:path w="5382" h="3493" extrusionOk="0">
                  <a:moveTo>
                    <a:pt x="4007" y="1060"/>
                  </a:moveTo>
                  <a:cubicBezTo>
                    <a:pt x="4694" y="1288"/>
                    <a:pt x="4923" y="3235"/>
                    <a:pt x="3292" y="3034"/>
                  </a:cubicBezTo>
                  <a:cubicBezTo>
                    <a:pt x="2576" y="2948"/>
                    <a:pt x="802" y="2691"/>
                    <a:pt x="487" y="2634"/>
                  </a:cubicBezTo>
                  <a:cubicBezTo>
                    <a:pt x="258" y="2576"/>
                    <a:pt x="144" y="2290"/>
                    <a:pt x="115" y="2147"/>
                  </a:cubicBezTo>
                  <a:lnTo>
                    <a:pt x="1" y="2147"/>
                  </a:lnTo>
                  <a:cubicBezTo>
                    <a:pt x="1" y="2147"/>
                    <a:pt x="115" y="2691"/>
                    <a:pt x="459" y="2777"/>
                  </a:cubicBezTo>
                  <a:cubicBezTo>
                    <a:pt x="802" y="2891"/>
                    <a:pt x="2805" y="3149"/>
                    <a:pt x="3578" y="3263"/>
                  </a:cubicBezTo>
                  <a:cubicBezTo>
                    <a:pt x="5381" y="3492"/>
                    <a:pt x="5123" y="1317"/>
                    <a:pt x="4379" y="1060"/>
                  </a:cubicBezTo>
                  <a:cubicBezTo>
                    <a:pt x="3950" y="916"/>
                    <a:pt x="945" y="1"/>
                    <a:pt x="745" y="29"/>
                  </a:cubicBezTo>
                  <a:cubicBezTo>
                    <a:pt x="544" y="58"/>
                    <a:pt x="258" y="401"/>
                    <a:pt x="258" y="401"/>
                  </a:cubicBezTo>
                  <a:lnTo>
                    <a:pt x="344" y="430"/>
                  </a:lnTo>
                  <a:cubicBezTo>
                    <a:pt x="459" y="315"/>
                    <a:pt x="602" y="230"/>
                    <a:pt x="745" y="172"/>
                  </a:cubicBezTo>
                  <a:cubicBezTo>
                    <a:pt x="945" y="115"/>
                    <a:pt x="3664" y="945"/>
                    <a:pt x="4007" y="106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7"/>
            <p:cNvSpPr/>
            <p:nvPr/>
          </p:nvSpPr>
          <p:spPr>
            <a:xfrm>
              <a:off x="1810938" y="4269627"/>
              <a:ext cx="511545" cy="332062"/>
            </a:xfrm>
            <a:custGeom>
              <a:avLst/>
              <a:gdLst/>
              <a:ahLst/>
              <a:cxnLst/>
              <a:rect l="l" t="t" r="r" b="b"/>
              <a:pathLst>
                <a:path w="5381" h="3493" extrusionOk="0">
                  <a:moveTo>
                    <a:pt x="5123" y="402"/>
                  </a:moveTo>
                  <a:cubicBezTo>
                    <a:pt x="5123" y="402"/>
                    <a:pt x="4808" y="87"/>
                    <a:pt x="4636" y="30"/>
                  </a:cubicBezTo>
                  <a:cubicBezTo>
                    <a:pt x="4436" y="1"/>
                    <a:pt x="1402" y="945"/>
                    <a:pt x="1002" y="1060"/>
                  </a:cubicBezTo>
                  <a:cubicBezTo>
                    <a:pt x="229" y="1317"/>
                    <a:pt x="0" y="3493"/>
                    <a:pt x="1775" y="3264"/>
                  </a:cubicBezTo>
                  <a:cubicBezTo>
                    <a:pt x="2576" y="3178"/>
                    <a:pt x="4579" y="2892"/>
                    <a:pt x="4923" y="2806"/>
                  </a:cubicBezTo>
                  <a:cubicBezTo>
                    <a:pt x="5266" y="2720"/>
                    <a:pt x="5381" y="2176"/>
                    <a:pt x="5381" y="217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7"/>
            <p:cNvSpPr/>
            <p:nvPr/>
          </p:nvSpPr>
          <p:spPr>
            <a:xfrm>
              <a:off x="2202701" y="3730987"/>
              <a:ext cx="1801197" cy="759189"/>
            </a:xfrm>
            <a:custGeom>
              <a:avLst/>
              <a:gdLst/>
              <a:ahLst/>
              <a:cxnLst/>
              <a:rect l="l" t="t" r="r" b="b"/>
              <a:pathLst>
                <a:path w="18947" h="7986" extrusionOk="0">
                  <a:moveTo>
                    <a:pt x="15598" y="1117"/>
                  </a:moveTo>
                  <a:cubicBezTo>
                    <a:pt x="15598" y="1117"/>
                    <a:pt x="973" y="6068"/>
                    <a:pt x="630" y="6211"/>
                  </a:cubicBezTo>
                  <a:cubicBezTo>
                    <a:pt x="258" y="6354"/>
                    <a:pt x="0" y="7985"/>
                    <a:pt x="1260" y="7842"/>
                  </a:cubicBezTo>
                  <a:cubicBezTo>
                    <a:pt x="1775" y="7756"/>
                    <a:pt x="14796" y="5381"/>
                    <a:pt x="16056" y="5095"/>
                  </a:cubicBezTo>
                  <a:cubicBezTo>
                    <a:pt x="18946" y="4408"/>
                    <a:pt x="18803" y="0"/>
                    <a:pt x="15598" y="1117"/>
                  </a:cubicBezTo>
                  <a:close/>
                </a:path>
              </a:pathLst>
            </a:custGeom>
            <a:solidFill>
              <a:srgbClr val="E6AE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7"/>
            <p:cNvSpPr/>
            <p:nvPr/>
          </p:nvSpPr>
          <p:spPr>
            <a:xfrm>
              <a:off x="2202701" y="4283317"/>
              <a:ext cx="215037" cy="209523"/>
            </a:xfrm>
            <a:custGeom>
              <a:avLst/>
              <a:gdLst/>
              <a:ahLst/>
              <a:cxnLst/>
              <a:rect l="l" t="t" r="r" b="b"/>
              <a:pathLst>
                <a:path w="2262" h="2204" extrusionOk="0">
                  <a:moveTo>
                    <a:pt x="1775" y="0"/>
                  </a:moveTo>
                  <a:cubicBezTo>
                    <a:pt x="1803" y="630"/>
                    <a:pt x="1975" y="1288"/>
                    <a:pt x="2261" y="1860"/>
                  </a:cubicBezTo>
                  <a:lnTo>
                    <a:pt x="1231" y="2032"/>
                  </a:lnTo>
                  <a:cubicBezTo>
                    <a:pt x="0" y="2204"/>
                    <a:pt x="286" y="515"/>
                    <a:pt x="601" y="401"/>
                  </a:cubicBezTo>
                  <a:cubicBezTo>
                    <a:pt x="687" y="344"/>
                    <a:pt x="1116" y="229"/>
                    <a:pt x="17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7"/>
            <p:cNvSpPr/>
            <p:nvPr/>
          </p:nvSpPr>
          <p:spPr>
            <a:xfrm>
              <a:off x="2325145" y="4283317"/>
              <a:ext cx="92593" cy="185092"/>
            </a:xfrm>
            <a:custGeom>
              <a:avLst/>
              <a:gdLst/>
              <a:ahLst/>
              <a:cxnLst/>
              <a:rect l="l" t="t" r="r" b="b"/>
              <a:pathLst>
                <a:path w="974" h="1947" extrusionOk="0">
                  <a:moveTo>
                    <a:pt x="487" y="0"/>
                  </a:moveTo>
                  <a:cubicBezTo>
                    <a:pt x="515" y="630"/>
                    <a:pt x="687" y="1288"/>
                    <a:pt x="973" y="1860"/>
                  </a:cubicBezTo>
                  <a:lnTo>
                    <a:pt x="487" y="1946"/>
                  </a:lnTo>
                  <a:cubicBezTo>
                    <a:pt x="172" y="1402"/>
                    <a:pt x="0" y="773"/>
                    <a:pt x="29" y="143"/>
                  </a:cubicBezTo>
                  <a:close/>
                </a:path>
              </a:pathLst>
            </a:custGeom>
            <a:solidFill>
              <a:srgbClr val="DFDA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7"/>
            <p:cNvSpPr/>
            <p:nvPr/>
          </p:nvSpPr>
          <p:spPr>
            <a:xfrm>
              <a:off x="1955057" y="4334937"/>
              <a:ext cx="269509" cy="190605"/>
            </a:xfrm>
            <a:custGeom>
              <a:avLst/>
              <a:gdLst/>
              <a:ahLst/>
              <a:cxnLst/>
              <a:rect l="l" t="t" r="r" b="b"/>
              <a:pathLst>
                <a:path w="2835" h="2005" extrusionOk="0">
                  <a:moveTo>
                    <a:pt x="2720" y="58"/>
                  </a:moveTo>
                  <a:cubicBezTo>
                    <a:pt x="2748" y="29"/>
                    <a:pt x="2720" y="29"/>
                    <a:pt x="2720" y="1"/>
                  </a:cubicBezTo>
                  <a:cubicBezTo>
                    <a:pt x="2691" y="1"/>
                    <a:pt x="2663" y="29"/>
                    <a:pt x="2663" y="29"/>
                  </a:cubicBezTo>
                  <a:lnTo>
                    <a:pt x="2405" y="917"/>
                  </a:lnTo>
                  <a:lnTo>
                    <a:pt x="2033" y="459"/>
                  </a:lnTo>
                  <a:lnTo>
                    <a:pt x="2090" y="230"/>
                  </a:lnTo>
                  <a:cubicBezTo>
                    <a:pt x="2090" y="201"/>
                    <a:pt x="2090" y="173"/>
                    <a:pt x="2062" y="173"/>
                  </a:cubicBezTo>
                  <a:cubicBezTo>
                    <a:pt x="2062" y="173"/>
                    <a:pt x="2033" y="173"/>
                    <a:pt x="2033" y="201"/>
                  </a:cubicBezTo>
                  <a:lnTo>
                    <a:pt x="1976" y="373"/>
                  </a:lnTo>
                  <a:lnTo>
                    <a:pt x="1918" y="316"/>
                  </a:lnTo>
                  <a:cubicBezTo>
                    <a:pt x="1890" y="287"/>
                    <a:pt x="1861" y="287"/>
                    <a:pt x="1861" y="316"/>
                  </a:cubicBezTo>
                  <a:cubicBezTo>
                    <a:pt x="1861" y="316"/>
                    <a:pt x="1861" y="344"/>
                    <a:pt x="1861" y="373"/>
                  </a:cubicBezTo>
                  <a:lnTo>
                    <a:pt x="1947" y="487"/>
                  </a:lnTo>
                  <a:lnTo>
                    <a:pt x="1804" y="1060"/>
                  </a:lnTo>
                  <a:lnTo>
                    <a:pt x="1403" y="602"/>
                  </a:lnTo>
                  <a:lnTo>
                    <a:pt x="1461" y="402"/>
                  </a:lnTo>
                  <a:cubicBezTo>
                    <a:pt x="1489" y="344"/>
                    <a:pt x="1403" y="344"/>
                    <a:pt x="1403" y="373"/>
                  </a:cubicBezTo>
                  <a:lnTo>
                    <a:pt x="1346" y="516"/>
                  </a:lnTo>
                  <a:lnTo>
                    <a:pt x="1260" y="402"/>
                  </a:lnTo>
                  <a:cubicBezTo>
                    <a:pt x="1232" y="373"/>
                    <a:pt x="1174" y="430"/>
                    <a:pt x="1203" y="459"/>
                  </a:cubicBezTo>
                  <a:lnTo>
                    <a:pt x="1317" y="602"/>
                  </a:lnTo>
                  <a:lnTo>
                    <a:pt x="1174" y="1203"/>
                  </a:lnTo>
                  <a:lnTo>
                    <a:pt x="774" y="716"/>
                  </a:lnTo>
                  <a:lnTo>
                    <a:pt x="831" y="545"/>
                  </a:lnTo>
                  <a:cubicBezTo>
                    <a:pt x="860" y="516"/>
                    <a:pt x="745" y="487"/>
                    <a:pt x="745" y="545"/>
                  </a:cubicBezTo>
                  <a:lnTo>
                    <a:pt x="716" y="630"/>
                  </a:lnTo>
                  <a:lnTo>
                    <a:pt x="631" y="516"/>
                  </a:lnTo>
                  <a:cubicBezTo>
                    <a:pt x="573" y="459"/>
                    <a:pt x="516" y="516"/>
                    <a:pt x="573" y="573"/>
                  </a:cubicBezTo>
                  <a:lnTo>
                    <a:pt x="688" y="745"/>
                  </a:lnTo>
                  <a:lnTo>
                    <a:pt x="545" y="1317"/>
                  </a:lnTo>
                  <a:lnTo>
                    <a:pt x="87" y="774"/>
                  </a:lnTo>
                  <a:cubicBezTo>
                    <a:pt x="58" y="745"/>
                    <a:pt x="1" y="802"/>
                    <a:pt x="30" y="831"/>
                  </a:cubicBezTo>
                  <a:lnTo>
                    <a:pt x="487" y="1403"/>
                  </a:lnTo>
                  <a:lnTo>
                    <a:pt x="344" y="1918"/>
                  </a:lnTo>
                  <a:cubicBezTo>
                    <a:pt x="344" y="1947"/>
                    <a:pt x="344" y="1976"/>
                    <a:pt x="373" y="1976"/>
                  </a:cubicBezTo>
                  <a:cubicBezTo>
                    <a:pt x="402" y="2004"/>
                    <a:pt x="459" y="2004"/>
                    <a:pt x="459" y="1947"/>
                  </a:cubicBezTo>
                  <a:lnTo>
                    <a:pt x="573" y="1489"/>
                  </a:lnTo>
                  <a:lnTo>
                    <a:pt x="831" y="1804"/>
                  </a:lnTo>
                  <a:cubicBezTo>
                    <a:pt x="831" y="1804"/>
                    <a:pt x="860" y="1804"/>
                    <a:pt x="888" y="1804"/>
                  </a:cubicBezTo>
                  <a:cubicBezTo>
                    <a:pt x="888" y="1775"/>
                    <a:pt x="888" y="1747"/>
                    <a:pt x="888" y="1747"/>
                  </a:cubicBezTo>
                  <a:lnTo>
                    <a:pt x="602" y="1375"/>
                  </a:lnTo>
                  <a:lnTo>
                    <a:pt x="774" y="802"/>
                  </a:lnTo>
                  <a:lnTo>
                    <a:pt x="1146" y="1260"/>
                  </a:lnTo>
                  <a:lnTo>
                    <a:pt x="1003" y="1747"/>
                  </a:lnTo>
                  <a:cubicBezTo>
                    <a:pt x="1003" y="1775"/>
                    <a:pt x="1003" y="1804"/>
                    <a:pt x="1031" y="1804"/>
                  </a:cubicBezTo>
                  <a:cubicBezTo>
                    <a:pt x="1060" y="1804"/>
                    <a:pt x="1060" y="1804"/>
                    <a:pt x="1088" y="1775"/>
                  </a:cubicBezTo>
                  <a:lnTo>
                    <a:pt x="1203" y="1346"/>
                  </a:lnTo>
                  <a:lnTo>
                    <a:pt x="1461" y="1689"/>
                  </a:lnTo>
                  <a:cubicBezTo>
                    <a:pt x="1489" y="1689"/>
                    <a:pt x="1518" y="1689"/>
                    <a:pt x="1518" y="1689"/>
                  </a:cubicBezTo>
                  <a:cubicBezTo>
                    <a:pt x="1546" y="1661"/>
                    <a:pt x="1546" y="1632"/>
                    <a:pt x="1518" y="1632"/>
                  </a:cubicBezTo>
                  <a:lnTo>
                    <a:pt x="1203" y="1260"/>
                  </a:lnTo>
                  <a:lnTo>
                    <a:pt x="1375" y="659"/>
                  </a:lnTo>
                  <a:lnTo>
                    <a:pt x="1747" y="1146"/>
                  </a:lnTo>
                  <a:lnTo>
                    <a:pt x="1632" y="1575"/>
                  </a:lnTo>
                  <a:cubicBezTo>
                    <a:pt x="1632" y="1604"/>
                    <a:pt x="1632" y="1632"/>
                    <a:pt x="1661" y="1632"/>
                  </a:cubicBezTo>
                  <a:cubicBezTo>
                    <a:pt x="1689" y="1632"/>
                    <a:pt x="1718" y="1632"/>
                    <a:pt x="1718" y="1604"/>
                  </a:cubicBezTo>
                  <a:lnTo>
                    <a:pt x="1833" y="1203"/>
                  </a:lnTo>
                  <a:lnTo>
                    <a:pt x="2119" y="1575"/>
                  </a:lnTo>
                  <a:cubicBezTo>
                    <a:pt x="2119" y="1575"/>
                    <a:pt x="2147" y="1575"/>
                    <a:pt x="2176" y="1575"/>
                  </a:cubicBezTo>
                  <a:cubicBezTo>
                    <a:pt x="2176" y="1546"/>
                    <a:pt x="2176" y="1518"/>
                    <a:pt x="2176" y="1518"/>
                  </a:cubicBezTo>
                  <a:lnTo>
                    <a:pt x="1833" y="1117"/>
                  </a:lnTo>
                  <a:lnTo>
                    <a:pt x="2004" y="516"/>
                  </a:lnTo>
                  <a:lnTo>
                    <a:pt x="2376" y="1003"/>
                  </a:lnTo>
                  <a:lnTo>
                    <a:pt x="2262" y="1403"/>
                  </a:lnTo>
                  <a:cubicBezTo>
                    <a:pt x="2262" y="1432"/>
                    <a:pt x="2262" y="1460"/>
                    <a:pt x="2290" y="1460"/>
                  </a:cubicBezTo>
                  <a:cubicBezTo>
                    <a:pt x="2319" y="1460"/>
                    <a:pt x="2348" y="1460"/>
                    <a:pt x="2348" y="1432"/>
                  </a:cubicBezTo>
                  <a:lnTo>
                    <a:pt x="2434" y="1060"/>
                  </a:lnTo>
                  <a:lnTo>
                    <a:pt x="2748" y="1460"/>
                  </a:lnTo>
                  <a:cubicBezTo>
                    <a:pt x="2777" y="1489"/>
                    <a:pt x="2806" y="1489"/>
                    <a:pt x="2806" y="1460"/>
                  </a:cubicBezTo>
                  <a:cubicBezTo>
                    <a:pt x="2834" y="1460"/>
                    <a:pt x="2834" y="1432"/>
                    <a:pt x="2806" y="1403"/>
                  </a:cubicBezTo>
                  <a:lnTo>
                    <a:pt x="2462" y="97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7"/>
            <p:cNvSpPr/>
            <p:nvPr/>
          </p:nvSpPr>
          <p:spPr>
            <a:xfrm>
              <a:off x="1810938" y="4272384"/>
              <a:ext cx="508788" cy="332062"/>
            </a:xfrm>
            <a:custGeom>
              <a:avLst/>
              <a:gdLst/>
              <a:ahLst/>
              <a:cxnLst/>
              <a:rect l="l" t="t" r="r" b="b"/>
              <a:pathLst>
                <a:path w="5352" h="3493" extrusionOk="0">
                  <a:moveTo>
                    <a:pt x="1374" y="1060"/>
                  </a:moveTo>
                  <a:cubicBezTo>
                    <a:pt x="687" y="1288"/>
                    <a:pt x="458" y="3235"/>
                    <a:pt x="2089" y="3034"/>
                  </a:cubicBezTo>
                  <a:cubicBezTo>
                    <a:pt x="2805" y="2948"/>
                    <a:pt x="4579" y="2691"/>
                    <a:pt x="4894" y="2634"/>
                  </a:cubicBezTo>
                  <a:cubicBezTo>
                    <a:pt x="5123" y="2576"/>
                    <a:pt x="5237" y="2290"/>
                    <a:pt x="5266" y="2147"/>
                  </a:cubicBezTo>
                  <a:lnTo>
                    <a:pt x="5352" y="2147"/>
                  </a:lnTo>
                  <a:cubicBezTo>
                    <a:pt x="5352" y="2147"/>
                    <a:pt x="5266" y="2691"/>
                    <a:pt x="4923" y="2777"/>
                  </a:cubicBezTo>
                  <a:cubicBezTo>
                    <a:pt x="4579" y="2891"/>
                    <a:pt x="2576" y="3149"/>
                    <a:pt x="1775" y="3263"/>
                  </a:cubicBezTo>
                  <a:cubicBezTo>
                    <a:pt x="0" y="3492"/>
                    <a:pt x="229" y="1317"/>
                    <a:pt x="1002" y="1060"/>
                  </a:cubicBezTo>
                  <a:cubicBezTo>
                    <a:pt x="1402" y="916"/>
                    <a:pt x="4407" y="1"/>
                    <a:pt x="4608" y="29"/>
                  </a:cubicBezTo>
                  <a:cubicBezTo>
                    <a:pt x="4808" y="58"/>
                    <a:pt x="5123" y="401"/>
                    <a:pt x="5123" y="401"/>
                  </a:cubicBezTo>
                  <a:lnTo>
                    <a:pt x="5009" y="430"/>
                  </a:lnTo>
                  <a:cubicBezTo>
                    <a:pt x="4894" y="315"/>
                    <a:pt x="4751" y="230"/>
                    <a:pt x="4608" y="172"/>
                  </a:cubicBezTo>
                  <a:cubicBezTo>
                    <a:pt x="4436" y="115"/>
                    <a:pt x="1746" y="945"/>
                    <a:pt x="1374" y="106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7"/>
            <p:cNvSpPr/>
            <p:nvPr/>
          </p:nvSpPr>
          <p:spPr>
            <a:xfrm>
              <a:off x="2374104" y="4147278"/>
              <a:ext cx="394615" cy="133376"/>
            </a:xfrm>
            <a:custGeom>
              <a:avLst/>
              <a:gdLst/>
              <a:ahLst/>
              <a:cxnLst/>
              <a:rect l="l" t="t" r="r" b="b"/>
              <a:pathLst>
                <a:path w="4151" h="1403" fill="none" extrusionOk="0">
                  <a:moveTo>
                    <a:pt x="4150" y="0"/>
                  </a:moveTo>
                  <a:lnTo>
                    <a:pt x="0" y="1402"/>
                  </a:lnTo>
                </a:path>
              </a:pathLst>
            </a:custGeom>
            <a:noFill/>
            <a:ln w="12875" cap="rnd" cmpd="sng">
              <a:solidFill>
                <a:srgbClr val="D672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7"/>
            <p:cNvSpPr/>
            <p:nvPr/>
          </p:nvSpPr>
          <p:spPr>
            <a:xfrm>
              <a:off x="2657018" y="2308049"/>
              <a:ext cx="223213" cy="342899"/>
            </a:xfrm>
            <a:custGeom>
              <a:avLst/>
              <a:gdLst/>
              <a:ahLst/>
              <a:cxnLst/>
              <a:rect l="l" t="t" r="r" b="b"/>
              <a:pathLst>
                <a:path w="2348" h="3607" extrusionOk="0">
                  <a:moveTo>
                    <a:pt x="1174" y="29"/>
                  </a:moveTo>
                  <a:lnTo>
                    <a:pt x="1174" y="29"/>
                  </a:lnTo>
                  <a:cubicBezTo>
                    <a:pt x="1804" y="1"/>
                    <a:pt x="2347" y="516"/>
                    <a:pt x="2347" y="1145"/>
                  </a:cubicBezTo>
                  <a:lnTo>
                    <a:pt x="2347" y="2490"/>
                  </a:lnTo>
                  <a:cubicBezTo>
                    <a:pt x="2347" y="3120"/>
                    <a:pt x="1804" y="3607"/>
                    <a:pt x="1174" y="3607"/>
                  </a:cubicBezTo>
                  <a:lnTo>
                    <a:pt x="1174" y="3607"/>
                  </a:lnTo>
                  <a:cubicBezTo>
                    <a:pt x="516" y="3607"/>
                    <a:pt x="1" y="3091"/>
                    <a:pt x="1" y="2462"/>
                  </a:cubicBezTo>
                  <a:lnTo>
                    <a:pt x="1" y="1145"/>
                  </a:lnTo>
                  <a:cubicBezTo>
                    <a:pt x="1" y="516"/>
                    <a:pt x="544" y="1"/>
                    <a:pt x="1174" y="29"/>
                  </a:cubicBezTo>
                  <a:close/>
                </a:path>
              </a:pathLst>
            </a:custGeom>
            <a:solidFill>
              <a:srgbClr val="D672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7"/>
            <p:cNvSpPr/>
            <p:nvPr/>
          </p:nvSpPr>
          <p:spPr>
            <a:xfrm>
              <a:off x="2904662" y="2084931"/>
              <a:ext cx="204105" cy="166079"/>
            </a:xfrm>
            <a:custGeom>
              <a:avLst/>
              <a:gdLst/>
              <a:ahLst/>
              <a:cxnLst/>
              <a:rect l="l" t="t" r="r" b="b"/>
              <a:pathLst>
                <a:path w="2147" h="1747" extrusionOk="0">
                  <a:moveTo>
                    <a:pt x="1259" y="29"/>
                  </a:moveTo>
                  <a:lnTo>
                    <a:pt x="1317" y="29"/>
                  </a:lnTo>
                  <a:lnTo>
                    <a:pt x="1317" y="29"/>
                  </a:lnTo>
                  <a:cubicBezTo>
                    <a:pt x="2147" y="201"/>
                    <a:pt x="2147" y="1374"/>
                    <a:pt x="1317" y="1575"/>
                  </a:cubicBezTo>
                  <a:cubicBezTo>
                    <a:pt x="487" y="1747"/>
                    <a:pt x="0" y="688"/>
                    <a:pt x="658" y="172"/>
                  </a:cubicBezTo>
                  <a:cubicBezTo>
                    <a:pt x="630" y="401"/>
                    <a:pt x="658" y="688"/>
                    <a:pt x="973" y="716"/>
                  </a:cubicBezTo>
                  <a:lnTo>
                    <a:pt x="973" y="258"/>
                  </a:lnTo>
                  <a:cubicBezTo>
                    <a:pt x="973" y="115"/>
                    <a:pt x="1116" y="1"/>
                    <a:pt x="1259" y="29"/>
                  </a:cubicBezTo>
                  <a:close/>
                </a:path>
              </a:pathLst>
            </a:custGeom>
            <a:solidFill>
              <a:srgbClr val="D672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7"/>
            <p:cNvSpPr/>
            <p:nvPr/>
          </p:nvSpPr>
          <p:spPr>
            <a:xfrm>
              <a:off x="2423062" y="2082269"/>
              <a:ext cx="206861" cy="168740"/>
            </a:xfrm>
            <a:custGeom>
              <a:avLst/>
              <a:gdLst/>
              <a:ahLst/>
              <a:cxnLst/>
              <a:rect l="l" t="t" r="r" b="b"/>
              <a:pathLst>
                <a:path w="2176" h="1775" extrusionOk="0">
                  <a:moveTo>
                    <a:pt x="916" y="0"/>
                  </a:moveTo>
                  <a:lnTo>
                    <a:pt x="859" y="0"/>
                  </a:lnTo>
                  <a:lnTo>
                    <a:pt x="859" y="0"/>
                  </a:lnTo>
                  <a:cubicBezTo>
                    <a:pt x="29" y="172"/>
                    <a:pt x="0" y="1345"/>
                    <a:pt x="830" y="1546"/>
                  </a:cubicBezTo>
                  <a:cubicBezTo>
                    <a:pt x="1632" y="1775"/>
                    <a:pt x="2176" y="716"/>
                    <a:pt x="1517" y="172"/>
                  </a:cubicBezTo>
                  <a:cubicBezTo>
                    <a:pt x="1546" y="401"/>
                    <a:pt x="1489" y="687"/>
                    <a:pt x="1202" y="716"/>
                  </a:cubicBezTo>
                  <a:lnTo>
                    <a:pt x="1202" y="258"/>
                  </a:lnTo>
                  <a:cubicBezTo>
                    <a:pt x="1202" y="115"/>
                    <a:pt x="1059" y="0"/>
                    <a:pt x="916" y="0"/>
                  </a:cubicBezTo>
                  <a:close/>
                </a:path>
              </a:pathLst>
            </a:custGeom>
            <a:solidFill>
              <a:srgbClr val="D672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7"/>
            <p:cNvSpPr/>
            <p:nvPr/>
          </p:nvSpPr>
          <p:spPr>
            <a:xfrm>
              <a:off x="2510142" y="1712179"/>
              <a:ext cx="514302" cy="751013"/>
            </a:xfrm>
            <a:custGeom>
              <a:avLst/>
              <a:gdLst/>
              <a:ahLst/>
              <a:cxnLst/>
              <a:rect l="l" t="t" r="r" b="b"/>
              <a:pathLst>
                <a:path w="5410" h="7900" extrusionOk="0">
                  <a:moveTo>
                    <a:pt x="2690" y="7900"/>
                  </a:moveTo>
                  <a:cubicBezTo>
                    <a:pt x="1231" y="7900"/>
                    <a:pt x="0" y="6068"/>
                    <a:pt x="0" y="4637"/>
                  </a:cubicBezTo>
                  <a:lnTo>
                    <a:pt x="0" y="2720"/>
                  </a:lnTo>
                  <a:cubicBezTo>
                    <a:pt x="0" y="1232"/>
                    <a:pt x="1202" y="1"/>
                    <a:pt x="2690" y="1"/>
                  </a:cubicBezTo>
                  <a:lnTo>
                    <a:pt x="2690" y="1"/>
                  </a:lnTo>
                  <a:cubicBezTo>
                    <a:pt x="4179" y="1"/>
                    <a:pt x="5409" y="1232"/>
                    <a:pt x="5409" y="2720"/>
                  </a:cubicBezTo>
                  <a:lnTo>
                    <a:pt x="5409" y="4580"/>
                  </a:lnTo>
                  <a:cubicBezTo>
                    <a:pt x="5409" y="6183"/>
                    <a:pt x="4322" y="7900"/>
                    <a:pt x="2690" y="7900"/>
                  </a:cubicBezTo>
                  <a:close/>
                </a:path>
              </a:pathLst>
            </a:custGeom>
            <a:solidFill>
              <a:srgbClr val="E6AE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7"/>
            <p:cNvSpPr/>
            <p:nvPr/>
          </p:nvSpPr>
          <p:spPr>
            <a:xfrm>
              <a:off x="2877379" y="2207375"/>
              <a:ext cx="73580" cy="87175"/>
            </a:xfrm>
            <a:custGeom>
              <a:avLst/>
              <a:gdLst/>
              <a:ahLst/>
              <a:cxnLst/>
              <a:rect l="l" t="t" r="r" b="b"/>
              <a:pathLst>
                <a:path w="774" h="917" extrusionOk="0">
                  <a:moveTo>
                    <a:pt x="373" y="29"/>
                  </a:moveTo>
                  <a:cubicBezTo>
                    <a:pt x="144" y="29"/>
                    <a:pt x="1" y="201"/>
                    <a:pt x="1" y="401"/>
                  </a:cubicBezTo>
                  <a:cubicBezTo>
                    <a:pt x="1" y="916"/>
                    <a:pt x="745" y="916"/>
                    <a:pt x="745" y="401"/>
                  </a:cubicBezTo>
                  <a:cubicBezTo>
                    <a:pt x="774" y="201"/>
                    <a:pt x="573" y="1"/>
                    <a:pt x="373" y="29"/>
                  </a:cubicBezTo>
                  <a:close/>
                </a:path>
              </a:pathLst>
            </a:custGeom>
            <a:solidFill>
              <a:srgbClr val="D672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7"/>
            <p:cNvSpPr/>
            <p:nvPr/>
          </p:nvSpPr>
          <p:spPr>
            <a:xfrm>
              <a:off x="2569938" y="2215550"/>
              <a:ext cx="84513" cy="84418"/>
            </a:xfrm>
            <a:custGeom>
              <a:avLst/>
              <a:gdLst/>
              <a:ahLst/>
              <a:cxnLst/>
              <a:rect l="l" t="t" r="r" b="b"/>
              <a:pathLst>
                <a:path w="889" h="888" extrusionOk="0">
                  <a:moveTo>
                    <a:pt x="487" y="0"/>
                  </a:moveTo>
                  <a:cubicBezTo>
                    <a:pt x="144" y="0"/>
                    <a:pt x="1" y="430"/>
                    <a:pt x="230" y="659"/>
                  </a:cubicBezTo>
                  <a:cubicBezTo>
                    <a:pt x="487" y="888"/>
                    <a:pt x="888" y="687"/>
                    <a:pt x="888" y="373"/>
                  </a:cubicBezTo>
                  <a:cubicBezTo>
                    <a:pt x="859" y="144"/>
                    <a:pt x="688" y="0"/>
                    <a:pt x="487" y="0"/>
                  </a:cubicBezTo>
                  <a:close/>
                </a:path>
              </a:pathLst>
            </a:custGeom>
            <a:solidFill>
              <a:srgbClr val="D672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7"/>
            <p:cNvSpPr/>
            <p:nvPr/>
          </p:nvSpPr>
          <p:spPr>
            <a:xfrm>
              <a:off x="2597222" y="2049566"/>
              <a:ext cx="106188" cy="40878"/>
            </a:xfrm>
            <a:custGeom>
              <a:avLst/>
              <a:gdLst/>
              <a:ahLst/>
              <a:cxnLst/>
              <a:rect l="l" t="t" r="r" b="b"/>
              <a:pathLst>
                <a:path w="1117" h="430" extrusionOk="0">
                  <a:moveTo>
                    <a:pt x="973" y="144"/>
                  </a:moveTo>
                  <a:cubicBezTo>
                    <a:pt x="1116" y="172"/>
                    <a:pt x="1030" y="430"/>
                    <a:pt x="859" y="344"/>
                  </a:cubicBezTo>
                  <a:cubicBezTo>
                    <a:pt x="658" y="258"/>
                    <a:pt x="401" y="258"/>
                    <a:pt x="200" y="373"/>
                  </a:cubicBezTo>
                  <a:cubicBezTo>
                    <a:pt x="143" y="430"/>
                    <a:pt x="86" y="401"/>
                    <a:pt x="57" y="344"/>
                  </a:cubicBezTo>
                  <a:cubicBezTo>
                    <a:pt x="0" y="287"/>
                    <a:pt x="29" y="230"/>
                    <a:pt x="86" y="201"/>
                  </a:cubicBezTo>
                  <a:cubicBezTo>
                    <a:pt x="344" y="29"/>
                    <a:pt x="687" y="1"/>
                    <a:pt x="973" y="144"/>
                  </a:cubicBezTo>
                  <a:close/>
                </a:path>
              </a:pathLst>
            </a:custGeom>
            <a:solidFill>
              <a:srgbClr val="302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7"/>
            <p:cNvSpPr/>
            <p:nvPr/>
          </p:nvSpPr>
          <p:spPr>
            <a:xfrm>
              <a:off x="2847528" y="2052323"/>
              <a:ext cx="103431" cy="40878"/>
            </a:xfrm>
            <a:custGeom>
              <a:avLst/>
              <a:gdLst/>
              <a:ahLst/>
              <a:cxnLst/>
              <a:rect l="l" t="t" r="r" b="b"/>
              <a:pathLst>
                <a:path w="1088" h="430" extrusionOk="0">
                  <a:moveTo>
                    <a:pt x="1002" y="143"/>
                  </a:moveTo>
                  <a:cubicBezTo>
                    <a:pt x="1059" y="172"/>
                    <a:pt x="1088" y="258"/>
                    <a:pt x="1059" y="315"/>
                  </a:cubicBezTo>
                  <a:cubicBezTo>
                    <a:pt x="1030" y="372"/>
                    <a:pt x="944" y="372"/>
                    <a:pt x="887" y="344"/>
                  </a:cubicBezTo>
                  <a:cubicBezTo>
                    <a:pt x="687" y="258"/>
                    <a:pt x="429" y="258"/>
                    <a:pt x="229" y="344"/>
                  </a:cubicBezTo>
                  <a:cubicBezTo>
                    <a:pt x="86" y="430"/>
                    <a:pt x="0" y="229"/>
                    <a:pt x="115" y="143"/>
                  </a:cubicBezTo>
                  <a:cubicBezTo>
                    <a:pt x="401" y="0"/>
                    <a:pt x="716" y="0"/>
                    <a:pt x="1002" y="143"/>
                  </a:cubicBezTo>
                  <a:close/>
                </a:path>
              </a:pathLst>
            </a:custGeom>
            <a:solidFill>
              <a:srgbClr val="302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7"/>
            <p:cNvSpPr/>
            <p:nvPr/>
          </p:nvSpPr>
          <p:spPr>
            <a:xfrm>
              <a:off x="2708733" y="2264509"/>
              <a:ext cx="133376" cy="81756"/>
            </a:xfrm>
            <a:custGeom>
              <a:avLst/>
              <a:gdLst/>
              <a:ahLst/>
              <a:cxnLst/>
              <a:rect l="l" t="t" r="r" b="b"/>
              <a:pathLst>
                <a:path w="1403" h="860" extrusionOk="0">
                  <a:moveTo>
                    <a:pt x="0" y="115"/>
                  </a:moveTo>
                  <a:cubicBezTo>
                    <a:pt x="172" y="859"/>
                    <a:pt x="1231" y="859"/>
                    <a:pt x="1403" y="115"/>
                  </a:cubicBezTo>
                  <a:lnTo>
                    <a:pt x="1403" y="115"/>
                  </a:lnTo>
                  <a:cubicBezTo>
                    <a:pt x="1403" y="58"/>
                    <a:pt x="1346" y="1"/>
                    <a:pt x="1288" y="1"/>
                  </a:cubicBezTo>
                  <a:lnTo>
                    <a:pt x="144" y="1"/>
                  </a:lnTo>
                  <a:cubicBezTo>
                    <a:pt x="58" y="1"/>
                    <a:pt x="29" y="58"/>
                    <a:pt x="29" y="115"/>
                  </a:cubicBezTo>
                  <a:close/>
                </a:path>
              </a:pathLst>
            </a:custGeom>
            <a:solidFill>
              <a:srgbClr val="302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7"/>
            <p:cNvSpPr/>
            <p:nvPr/>
          </p:nvSpPr>
          <p:spPr>
            <a:xfrm>
              <a:off x="2733260" y="2305292"/>
              <a:ext cx="76242" cy="35459"/>
            </a:xfrm>
            <a:custGeom>
              <a:avLst/>
              <a:gdLst/>
              <a:ahLst/>
              <a:cxnLst/>
              <a:rect l="l" t="t" r="r" b="b"/>
              <a:pathLst>
                <a:path w="802" h="373" extrusionOk="0">
                  <a:moveTo>
                    <a:pt x="0" y="230"/>
                  </a:moveTo>
                  <a:cubicBezTo>
                    <a:pt x="143" y="316"/>
                    <a:pt x="286" y="373"/>
                    <a:pt x="458" y="373"/>
                  </a:cubicBezTo>
                  <a:cubicBezTo>
                    <a:pt x="572" y="373"/>
                    <a:pt x="687" y="344"/>
                    <a:pt x="801" y="287"/>
                  </a:cubicBezTo>
                  <a:cubicBezTo>
                    <a:pt x="744" y="115"/>
                    <a:pt x="572" y="30"/>
                    <a:pt x="401" y="30"/>
                  </a:cubicBezTo>
                  <a:cubicBezTo>
                    <a:pt x="258" y="1"/>
                    <a:pt x="86" y="87"/>
                    <a:pt x="0" y="230"/>
                  </a:cubicBezTo>
                  <a:close/>
                </a:path>
              </a:pathLst>
            </a:custGeom>
            <a:solidFill>
              <a:srgbClr val="BA45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7"/>
            <p:cNvSpPr/>
            <p:nvPr/>
          </p:nvSpPr>
          <p:spPr>
            <a:xfrm>
              <a:off x="2722328" y="2264509"/>
              <a:ext cx="106188" cy="30041"/>
            </a:xfrm>
            <a:custGeom>
              <a:avLst/>
              <a:gdLst/>
              <a:ahLst/>
              <a:cxnLst/>
              <a:rect l="l" t="t" r="r" b="b"/>
              <a:pathLst>
                <a:path w="1117" h="316" extrusionOk="0">
                  <a:moveTo>
                    <a:pt x="1117" y="1"/>
                  </a:moveTo>
                  <a:lnTo>
                    <a:pt x="29" y="1"/>
                  </a:lnTo>
                  <a:cubicBezTo>
                    <a:pt x="1" y="115"/>
                    <a:pt x="58" y="230"/>
                    <a:pt x="144" y="258"/>
                  </a:cubicBezTo>
                  <a:cubicBezTo>
                    <a:pt x="458" y="315"/>
                    <a:pt x="773" y="287"/>
                    <a:pt x="1088" y="230"/>
                  </a:cubicBezTo>
                  <a:cubicBezTo>
                    <a:pt x="1117" y="144"/>
                    <a:pt x="1117" y="86"/>
                    <a:pt x="11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7"/>
            <p:cNvSpPr/>
            <p:nvPr/>
          </p:nvSpPr>
          <p:spPr>
            <a:xfrm>
              <a:off x="2746854" y="2161173"/>
              <a:ext cx="46297" cy="68067"/>
            </a:xfrm>
            <a:custGeom>
              <a:avLst/>
              <a:gdLst/>
              <a:ahLst/>
              <a:cxnLst/>
              <a:rect l="l" t="t" r="r" b="b"/>
              <a:pathLst>
                <a:path w="487" h="716" extrusionOk="0">
                  <a:moveTo>
                    <a:pt x="344" y="200"/>
                  </a:moveTo>
                  <a:cubicBezTo>
                    <a:pt x="401" y="315"/>
                    <a:pt x="458" y="458"/>
                    <a:pt x="487" y="630"/>
                  </a:cubicBezTo>
                  <a:cubicBezTo>
                    <a:pt x="487" y="687"/>
                    <a:pt x="172" y="716"/>
                    <a:pt x="86" y="630"/>
                  </a:cubicBezTo>
                  <a:cubicBezTo>
                    <a:pt x="0" y="515"/>
                    <a:pt x="86" y="344"/>
                    <a:pt x="172" y="200"/>
                  </a:cubicBezTo>
                  <a:cubicBezTo>
                    <a:pt x="229" y="29"/>
                    <a:pt x="286" y="0"/>
                    <a:pt x="344" y="200"/>
                  </a:cubicBezTo>
                  <a:close/>
                </a:path>
              </a:pathLst>
            </a:custGeom>
            <a:solidFill>
              <a:srgbClr val="F2D4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7"/>
            <p:cNvSpPr/>
            <p:nvPr/>
          </p:nvSpPr>
          <p:spPr>
            <a:xfrm>
              <a:off x="2852947" y="2123052"/>
              <a:ext cx="95255" cy="51810"/>
            </a:xfrm>
            <a:custGeom>
              <a:avLst/>
              <a:gdLst/>
              <a:ahLst/>
              <a:cxnLst/>
              <a:rect l="l" t="t" r="r" b="b"/>
              <a:pathLst>
                <a:path w="1002" h="545" extrusionOk="0">
                  <a:moveTo>
                    <a:pt x="687" y="430"/>
                  </a:moveTo>
                  <a:cubicBezTo>
                    <a:pt x="687" y="287"/>
                    <a:pt x="573" y="201"/>
                    <a:pt x="458" y="201"/>
                  </a:cubicBezTo>
                  <a:cubicBezTo>
                    <a:pt x="372" y="201"/>
                    <a:pt x="315" y="229"/>
                    <a:pt x="286" y="258"/>
                  </a:cubicBezTo>
                  <a:cubicBezTo>
                    <a:pt x="229" y="315"/>
                    <a:pt x="201" y="372"/>
                    <a:pt x="201" y="430"/>
                  </a:cubicBezTo>
                  <a:cubicBezTo>
                    <a:pt x="229" y="544"/>
                    <a:pt x="0" y="544"/>
                    <a:pt x="29" y="430"/>
                  </a:cubicBezTo>
                  <a:cubicBezTo>
                    <a:pt x="29" y="201"/>
                    <a:pt x="201" y="0"/>
                    <a:pt x="458" y="0"/>
                  </a:cubicBezTo>
                  <a:cubicBezTo>
                    <a:pt x="573" y="0"/>
                    <a:pt x="659" y="58"/>
                    <a:pt x="744" y="115"/>
                  </a:cubicBezTo>
                  <a:cubicBezTo>
                    <a:pt x="802" y="172"/>
                    <a:pt x="830" y="229"/>
                    <a:pt x="859" y="258"/>
                  </a:cubicBezTo>
                  <a:cubicBezTo>
                    <a:pt x="859" y="287"/>
                    <a:pt x="887" y="287"/>
                    <a:pt x="916" y="258"/>
                  </a:cubicBezTo>
                  <a:cubicBezTo>
                    <a:pt x="916" y="258"/>
                    <a:pt x="916" y="258"/>
                    <a:pt x="945" y="258"/>
                  </a:cubicBezTo>
                  <a:cubicBezTo>
                    <a:pt x="945" y="287"/>
                    <a:pt x="945" y="287"/>
                    <a:pt x="945" y="315"/>
                  </a:cubicBezTo>
                  <a:cubicBezTo>
                    <a:pt x="916" y="315"/>
                    <a:pt x="887" y="344"/>
                    <a:pt x="859" y="344"/>
                  </a:cubicBezTo>
                  <a:lnTo>
                    <a:pt x="859" y="344"/>
                  </a:lnTo>
                  <a:cubicBezTo>
                    <a:pt x="887" y="344"/>
                    <a:pt x="916" y="344"/>
                    <a:pt x="945" y="344"/>
                  </a:cubicBezTo>
                  <a:cubicBezTo>
                    <a:pt x="973" y="315"/>
                    <a:pt x="973" y="315"/>
                    <a:pt x="1002" y="344"/>
                  </a:cubicBezTo>
                  <a:cubicBezTo>
                    <a:pt x="1002" y="344"/>
                    <a:pt x="1002" y="344"/>
                    <a:pt x="1002" y="372"/>
                  </a:cubicBezTo>
                  <a:cubicBezTo>
                    <a:pt x="945" y="372"/>
                    <a:pt x="916" y="372"/>
                    <a:pt x="887" y="372"/>
                  </a:cubicBezTo>
                  <a:lnTo>
                    <a:pt x="887" y="372"/>
                  </a:lnTo>
                  <a:cubicBezTo>
                    <a:pt x="916" y="401"/>
                    <a:pt x="945" y="401"/>
                    <a:pt x="973" y="372"/>
                  </a:cubicBezTo>
                  <a:cubicBezTo>
                    <a:pt x="1002" y="372"/>
                    <a:pt x="1002" y="401"/>
                    <a:pt x="1002" y="401"/>
                  </a:cubicBezTo>
                  <a:cubicBezTo>
                    <a:pt x="1002" y="430"/>
                    <a:pt x="1002" y="430"/>
                    <a:pt x="973" y="430"/>
                  </a:cubicBezTo>
                  <a:cubicBezTo>
                    <a:pt x="945" y="430"/>
                    <a:pt x="916" y="430"/>
                    <a:pt x="887" y="430"/>
                  </a:cubicBezTo>
                  <a:cubicBezTo>
                    <a:pt x="887" y="487"/>
                    <a:pt x="859" y="516"/>
                    <a:pt x="802" y="516"/>
                  </a:cubicBezTo>
                  <a:cubicBezTo>
                    <a:pt x="744" y="516"/>
                    <a:pt x="687" y="487"/>
                    <a:pt x="687" y="430"/>
                  </a:cubicBezTo>
                  <a:close/>
                </a:path>
              </a:pathLst>
            </a:custGeom>
            <a:solidFill>
              <a:srgbClr val="302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7"/>
            <p:cNvSpPr/>
            <p:nvPr/>
          </p:nvSpPr>
          <p:spPr>
            <a:xfrm>
              <a:off x="2599884" y="2123052"/>
              <a:ext cx="95350" cy="51810"/>
            </a:xfrm>
            <a:custGeom>
              <a:avLst/>
              <a:gdLst/>
              <a:ahLst/>
              <a:cxnLst/>
              <a:rect l="l" t="t" r="r" b="b"/>
              <a:pathLst>
                <a:path w="1003" h="545" extrusionOk="0">
                  <a:moveTo>
                    <a:pt x="316" y="430"/>
                  </a:moveTo>
                  <a:cubicBezTo>
                    <a:pt x="316" y="372"/>
                    <a:pt x="344" y="315"/>
                    <a:pt x="401" y="258"/>
                  </a:cubicBezTo>
                  <a:cubicBezTo>
                    <a:pt x="430" y="229"/>
                    <a:pt x="487" y="201"/>
                    <a:pt x="544" y="201"/>
                  </a:cubicBezTo>
                  <a:cubicBezTo>
                    <a:pt x="630" y="201"/>
                    <a:pt x="688" y="201"/>
                    <a:pt x="716" y="258"/>
                  </a:cubicBezTo>
                  <a:cubicBezTo>
                    <a:pt x="773" y="315"/>
                    <a:pt x="802" y="372"/>
                    <a:pt x="802" y="430"/>
                  </a:cubicBezTo>
                  <a:cubicBezTo>
                    <a:pt x="773" y="544"/>
                    <a:pt x="1002" y="544"/>
                    <a:pt x="974" y="430"/>
                  </a:cubicBezTo>
                  <a:cubicBezTo>
                    <a:pt x="974" y="315"/>
                    <a:pt x="945" y="201"/>
                    <a:pt x="859" y="144"/>
                  </a:cubicBezTo>
                  <a:cubicBezTo>
                    <a:pt x="773" y="58"/>
                    <a:pt x="659" y="0"/>
                    <a:pt x="544" y="0"/>
                  </a:cubicBezTo>
                  <a:cubicBezTo>
                    <a:pt x="430" y="0"/>
                    <a:pt x="344" y="58"/>
                    <a:pt x="258" y="115"/>
                  </a:cubicBezTo>
                  <a:cubicBezTo>
                    <a:pt x="201" y="172"/>
                    <a:pt x="172" y="201"/>
                    <a:pt x="172" y="258"/>
                  </a:cubicBezTo>
                  <a:cubicBezTo>
                    <a:pt x="144" y="287"/>
                    <a:pt x="115" y="287"/>
                    <a:pt x="115" y="258"/>
                  </a:cubicBezTo>
                  <a:cubicBezTo>
                    <a:pt x="87" y="258"/>
                    <a:pt x="87" y="258"/>
                    <a:pt x="58" y="258"/>
                  </a:cubicBezTo>
                  <a:cubicBezTo>
                    <a:pt x="58" y="287"/>
                    <a:pt x="58" y="287"/>
                    <a:pt x="58" y="315"/>
                  </a:cubicBezTo>
                  <a:cubicBezTo>
                    <a:pt x="87" y="315"/>
                    <a:pt x="115" y="344"/>
                    <a:pt x="144" y="344"/>
                  </a:cubicBezTo>
                  <a:lnTo>
                    <a:pt x="144" y="344"/>
                  </a:lnTo>
                  <a:cubicBezTo>
                    <a:pt x="115" y="344"/>
                    <a:pt x="87" y="344"/>
                    <a:pt x="58" y="344"/>
                  </a:cubicBezTo>
                  <a:lnTo>
                    <a:pt x="29" y="344"/>
                  </a:lnTo>
                  <a:cubicBezTo>
                    <a:pt x="1" y="344"/>
                    <a:pt x="1" y="344"/>
                    <a:pt x="29" y="372"/>
                  </a:cubicBezTo>
                  <a:cubicBezTo>
                    <a:pt x="58" y="372"/>
                    <a:pt x="87" y="372"/>
                    <a:pt x="115" y="372"/>
                  </a:cubicBezTo>
                  <a:lnTo>
                    <a:pt x="115" y="372"/>
                  </a:lnTo>
                  <a:cubicBezTo>
                    <a:pt x="87" y="401"/>
                    <a:pt x="58" y="401"/>
                    <a:pt x="29" y="372"/>
                  </a:cubicBezTo>
                  <a:cubicBezTo>
                    <a:pt x="1" y="372"/>
                    <a:pt x="1" y="401"/>
                    <a:pt x="1" y="401"/>
                  </a:cubicBezTo>
                  <a:cubicBezTo>
                    <a:pt x="1" y="430"/>
                    <a:pt x="1" y="430"/>
                    <a:pt x="29" y="430"/>
                  </a:cubicBezTo>
                  <a:cubicBezTo>
                    <a:pt x="58" y="430"/>
                    <a:pt x="87" y="430"/>
                    <a:pt x="115" y="430"/>
                  </a:cubicBezTo>
                  <a:cubicBezTo>
                    <a:pt x="115" y="487"/>
                    <a:pt x="144" y="516"/>
                    <a:pt x="201" y="516"/>
                  </a:cubicBezTo>
                  <a:cubicBezTo>
                    <a:pt x="258" y="544"/>
                    <a:pt x="316" y="487"/>
                    <a:pt x="316" y="430"/>
                  </a:cubicBezTo>
                  <a:close/>
                </a:path>
              </a:pathLst>
            </a:custGeom>
            <a:solidFill>
              <a:srgbClr val="302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7"/>
            <p:cNvSpPr/>
            <p:nvPr/>
          </p:nvSpPr>
          <p:spPr>
            <a:xfrm>
              <a:off x="2439414" y="1646965"/>
              <a:ext cx="612219" cy="478937"/>
            </a:xfrm>
            <a:custGeom>
              <a:avLst/>
              <a:gdLst/>
              <a:ahLst/>
              <a:cxnLst/>
              <a:rect l="l" t="t" r="r" b="b"/>
              <a:pathLst>
                <a:path w="6440" h="5038" extrusionOk="0">
                  <a:moveTo>
                    <a:pt x="744" y="4579"/>
                  </a:moveTo>
                  <a:lnTo>
                    <a:pt x="744" y="5037"/>
                  </a:lnTo>
                  <a:cubicBezTo>
                    <a:pt x="1059" y="4894"/>
                    <a:pt x="1259" y="4551"/>
                    <a:pt x="1202" y="4178"/>
                  </a:cubicBezTo>
                  <a:cubicBezTo>
                    <a:pt x="1202" y="4178"/>
                    <a:pt x="2662" y="3921"/>
                    <a:pt x="3120" y="2547"/>
                  </a:cubicBezTo>
                  <a:cubicBezTo>
                    <a:pt x="3120" y="2547"/>
                    <a:pt x="4064" y="2891"/>
                    <a:pt x="4751" y="2604"/>
                  </a:cubicBezTo>
                  <a:cubicBezTo>
                    <a:pt x="4751" y="2604"/>
                    <a:pt x="5066" y="3778"/>
                    <a:pt x="5781" y="4007"/>
                  </a:cubicBezTo>
                  <a:cubicBezTo>
                    <a:pt x="5781" y="4007"/>
                    <a:pt x="5810" y="4865"/>
                    <a:pt x="6153" y="4951"/>
                  </a:cubicBezTo>
                  <a:lnTo>
                    <a:pt x="6153" y="4551"/>
                  </a:lnTo>
                  <a:lnTo>
                    <a:pt x="6439" y="3949"/>
                  </a:lnTo>
                  <a:lnTo>
                    <a:pt x="6211" y="1946"/>
                  </a:lnTo>
                  <a:cubicBezTo>
                    <a:pt x="5838" y="1374"/>
                    <a:pt x="5409" y="830"/>
                    <a:pt x="4980" y="315"/>
                  </a:cubicBezTo>
                  <a:cubicBezTo>
                    <a:pt x="4780" y="229"/>
                    <a:pt x="3177" y="0"/>
                    <a:pt x="3177" y="0"/>
                  </a:cubicBezTo>
                  <a:lnTo>
                    <a:pt x="1288" y="1059"/>
                  </a:lnTo>
                  <a:cubicBezTo>
                    <a:pt x="1288" y="1059"/>
                    <a:pt x="630" y="1946"/>
                    <a:pt x="630" y="2146"/>
                  </a:cubicBezTo>
                  <a:cubicBezTo>
                    <a:pt x="630" y="2347"/>
                    <a:pt x="0" y="3606"/>
                    <a:pt x="744" y="4579"/>
                  </a:cubicBezTo>
                  <a:close/>
                </a:path>
              </a:pathLst>
            </a:custGeom>
            <a:solidFill>
              <a:srgbClr val="302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7"/>
            <p:cNvSpPr/>
            <p:nvPr/>
          </p:nvSpPr>
          <p:spPr>
            <a:xfrm>
              <a:off x="1995935" y="3295683"/>
              <a:ext cx="1542715" cy="16351"/>
            </a:xfrm>
            <a:custGeom>
              <a:avLst/>
              <a:gdLst/>
              <a:ahLst/>
              <a:cxnLst/>
              <a:rect l="l" t="t" r="r" b="b"/>
              <a:pathLst>
                <a:path w="16228" h="172" fill="none" extrusionOk="0">
                  <a:moveTo>
                    <a:pt x="0" y="0"/>
                  </a:moveTo>
                  <a:lnTo>
                    <a:pt x="487" y="172"/>
                  </a:lnTo>
                  <a:moveTo>
                    <a:pt x="16227" y="0"/>
                  </a:moveTo>
                  <a:lnTo>
                    <a:pt x="15798" y="143"/>
                  </a:lnTo>
                </a:path>
              </a:pathLst>
            </a:custGeom>
            <a:noFill/>
            <a:ln w="6450" cap="rnd" cmpd="sng">
              <a:solidFill>
                <a:srgbClr val="D672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7"/>
            <p:cNvSpPr/>
            <p:nvPr/>
          </p:nvSpPr>
          <p:spPr>
            <a:xfrm>
              <a:off x="2501967" y="2811420"/>
              <a:ext cx="541490" cy="323791"/>
            </a:xfrm>
            <a:custGeom>
              <a:avLst/>
              <a:gdLst/>
              <a:ahLst/>
              <a:cxnLst/>
              <a:rect l="l" t="t" r="r" b="b"/>
              <a:pathLst>
                <a:path w="5696" h="3406" extrusionOk="0">
                  <a:moveTo>
                    <a:pt x="1031" y="458"/>
                  </a:moveTo>
                  <a:lnTo>
                    <a:pt x="1031" y="458"/>
                  </a:lnTo>
                  <a:cubicBezTo>
                    <a:pt x="1431" y="29"/>
                    <a:pt x="2090" y="29"/>
                    <a:pt x="2519" y="429"/>
                  </a:cubicBezTo>
                  <a:lnTo>
                    <a:pt x="2834" y="744"/>
                  </a:lnTo>
                  <a:lnTo>
                    <a:pt x="3149" y="429"/>
                  </a:lnTo>
                  <a:cubicBezTo>
                    <a:pt x="3549" y="0"/>
                    <a:pt x="4207" y="0"/>
                    <a:pt x="4637" y="401"/>
                  </a:cubicBezTo>
                  <a:lnTo>
                    <a:pt x="4637" y="401"/>
                  </a:lnTo>
                  <a:cubicBezTo>
                    <a:pt x="5696" y="1431"/>
                    <a:pt x="4150" y="2662"/>
                    <a:pt x="2891" y="3406"/>
                  </a:cubicBezTo>
                  <a:cubicBezTo>
                    <a:pt x="1689" y="2891"/>
                    <a:pt x="0" y="1517"/>
                    <a:pt x="1031" y="45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7"/>
            <p:cNvSpPr/>
            <p:nvPr/>
          </p:nvSpPr>
          <p:spPr>
            <a:xfrm>
              <a:off x="1680318" y="2468614"/>
              <a:ext cx="424465" cy="546909"/>
            </a:xfrm>
            <a:custGeom>
              <a:avLst/>
              <a:gdLst/>
              <a:ahLst/>
              <a:cxnLst/>
              <a:rect l="l" t="t" r="r" b="b"/>
              <a:pathLst>
                <a:path w="4465" h="5753" extrusionOk="0">
                  <a:moveTo>
                    <a:pt x="3721" y="0"/>
                  </a:moveTo>
                  <a:lnTo>
                    <a:pt x="4379" y="458"/>
                  </a:lnTo>
                  <a:lnTo>
                    <a:pt x="4179" y="773"/>
                  </a:lnTo>
                  <a:cubicBezTo>
                    <a:pt x="4436" y="1002"/>
                    <a:pt x="4465" y="1374"/>
                    <a:pt x="4265" y="1660"/>
                  </a:cubicBezTo>
                  <a:lnTo>
                    <a:pt x="4064" y="2003"/>
                  </a:lnTo>
                  <a:lnTo>
                    <a:pt x="3750" y="2461"/>
                  </a:lnTo>
                  <a:lnTo>
                    <a:pt x="3750" y="2461"/>
                  </a:lnTo>
                  <a:lnTo>
                    <a:pt x="3721" y="2519"/>
                  </a:lnTo>
                  <a:lnTo>
                    <a:pt x="3721" y="2519"/>
                  </a:lnTo>
                  <a:cubicBezTo>
                    <a:pt x="3664" y="2576"/>
                    <a:pt x="3635" y="2604"/>
                    <a:pt x="3578" y="2662"/>
                  </a:cubicBezTo>
                  <a:cubicBezTo>
                    <a:pt x="3463" y="2690"/>
                    <a:pt x="3406" y="2719"/>
                    <a:pt x="3377" y="2747"/>
                  </a:cubicBezTo>
                  <a:cubicBezTo>
                    <a:pt x="3349" y="2805"/>
                    <a:pt x="3349" y="2862"/>
                    <a:pt x="3349" y="2919"/>
                  </a:cubicBezTo>
                  <a:cubicBezTo>
                    <a:pt x="3349" y="3034"/>
                    <a:pt x="3320" y="3148"/>
                    <a:pt x="3234" y="3234"/>
                  </a:cubicBezTo>
                  <a:lnTo>
                    <a:pt x="3177" y="3320"/>
                  </a:lnTo>
                  <a:lnTo>
                    <a:pt x="1861" y="5323"/>
                  </a:lnTo>
                  <a:lnTo>
                    <a:pt x="1803" y="5409"/>
                  </a:lnTo>
                  <a:cubicBezTo>
                    <a:pt x="1632" y="5695"/>
                    <a:pt x="1260" y="5753"/>
                    <a:pt x="1002" y="5581"/>
                  </a:cubicBezTo>
                  <a:lnTo>
                    <a:pt x="344" y="5123"/>
                  </a:lnTo>
                  <a:cubicBezTo>
                    <a:pt x="58" y="4951"/>
                    <a:pt x="0" y="4579"/>
                    <a:pt x="172" y="4322"/>
                  </a:cubicBezTo>
                  <a:lnTo>
                    <a:pt x="229" y="4236"/>
                  </a:lnTo>
                  <a:lnTo>
                    <a:pt x="1546" y="2232"/>
                  </a:lnTo>
                  <a:lnTo>
                    <a:pt x="1603" y="2146"/>
                  </a:lnTo>
                  <a:cubicBezTo>
                    <a:pt x="1660" y="2061"/>
                    <a:pt x="1718" y="2003"/>
                    <a:pt x="1803" y="1946"/>
                  </a:cubicBezTo>
                  <a:cubicBezTo>
                    <a:pt x="1947" y="1889"/>
                    <a:pt x="1975" y="1860"/>
                    <a:pt x="1975" y="1832"/>
                  </a:cubicBezTo>
                  <a:cubicBezTo>
                    <a:pt x="2004" y="1774"/>
                    <a:pt x="2032" y="1717"/>
                    <a:pt x="2032" y="1660"/>
                  </a:cubicBezTo>
                  <a:cubicBezTo>
                    <a:pt x="2032" y="1574"/>
                    <a:pt x="2032" y="1488"/>
                    <a:pt x="2090" y="1431"/>
                  </a:cubicBezTo>
                  <a:lnTo>
                    <a:pt x="2090" y="1431"/>
                  </a:lnTo>
                  <a:lnTo>
                    <a:pt x="2118" y="1374"/>
                  </a:lnTo>
                  <a:lnTo>
                    <a:pt x="2433" y="916"/>
                  </a:lnTo>
                  <a:lnTo>
                    <a:pt x="2633" y="572"/>
                  </a:lnTo>
                  <a:cubicBezTo>
                    <a:pt x="2834" y="286"/>
                    <a:pt x="3206" y="172"/>
                    <a:pt x="3521" y="31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7"/>
            <p:cNvSpPr/>
            <p:nvPr/>
          </p:nvSpPr>
          <p:spPr>
            <a:xfrm>
              <a:off x="1680318" y="2468614"/>
              <a:ext cx="386439" cy="522382"/>
            </a:xfrm>
            <a:custGeom>
              <a:avLst/>
              <a:gdLst/>
              <a:ahLst/>
              <a:cxnLst/>
              <a:rect l="l" t="t" r="r" b="b"/>
              <a:pathLst>
                <a:path w="4065" h="5495" extrusionOk="0">
                  <a:moveTo>
                    <a:pt x="3721" y="0"/>
                  </a:moveTo>
                  <a:lnTo>
                    <a:pt x="3978" y="172"/>
                  </a:lnTo>
                  <a:lnTo>
                    <a:pt x="3750" y="515"/>
                  </a:lnTo>
                  <a:cubicBezTo>
                    <a:pt x="4007" y="744"/>
                    <a:pt x="4064" y="1116"/>
                    <a:pt x="3864" y="1402"/>
                  </a:cubicBezTo>
                  <a:lnTo>
                    <a:pt x="3635" y="1746"/>
                  </a:lnTo>
                  <a:lnTo>
                    <a:pt x="3349" y="2204"/>
                  </a:lnTo>
                  <a:lnTo>
                    <a:pt x="3349" y="2204"/>
                  </a:lnTo>
                  <a:lnTo>
                    <a:pt x="3292" y="2261"/>
                  </a:lnTo>
                  <a:lnTo>
                    <a:pt x="3292" y="2261"/>
                  </a:lnTo>
                  <a:cubicBezTo>
                    <a:pt x="3263" y="2290"/>
                    <a:pt x="3206" y="2347"/>
                    <a:pt x="3149" y="2375"/>
                  </a:cubicBezTo>
                  <a:cubicBezTo>
                    <a:pt x="3063" y="2433"/>
                    <a:pt x="2977" y="2433"/>
                    <a:pt x="2948" y="2461"/>
                  </a:cubicBezTo>
                  <a:cubicBezTo>
                    <a:pt x="2920" y="2519"/>
                    <a:pt x="2920" y="2576"/>
                    <a:pt x="2948" y="2633"/>
                  </a:cubicBezTo>
                  <a:cubicBezTo>
                    <a:pt x="2948" y="2747"/>
                    <a:pt x="2891" y="2862"/>
                    <a:pt x="2834" y="2948"/>
                  </a:cubicBezTo>
                  <a:lnTo>
                    <a:pt x="2776" y="3062"/>
                  </a:lnTo>
                  <a:lnTo>
                    <a:pt x="1460" y="5037"/>
                  </a:lnTo>
                  <a:lnTo>
                    <a:pt x="1403" y="5152"/>
                  </a:lnTo>
                  <a:cubicBezTo>
                    <a:pt x="1202" y="5409"/>
                    <a:pt x="859" y="5495"/>
                    <a:pt x="573" y="5295"/>
                  </a:cubicBezTo>
                  <a:lnTo>
                    <a:pt x="344" y="5152"/>
                  </a:lnTo>
                  <a:cubicBezTo>
                    <a:pt x="58" y="4951"/>
                    <a:pt x="0" y="4608"/>
                    <a:pt x="172" y="4322"/>
                  </a:cubicBezTo>
                  <a:lnTo>
                    <a:pt x="229" y="4236"/>
                  </a:lnTo>
                  <a:lnTo>
                    <a:pt x="1546" y="2232"/>
                  </a:lnTo>
                  <a:lnTo>
                    <a:pt x="1603" y="2146"/>
                  </a:lnTo>
                  <a:cubicBezTo>
                    <a:pt x="1660" y="2061"/>
                    <a:pt x="1718" y="2003"/>
                    <a:pt x="1803" y="1975"/>
                  </a:cubicBezTo>
                  <a:cubicBezTo>
                    <a:pt x="1947" y="1889"/>
                    <a:pt x="1975" y="1889"/>
                    <a:pt x="1975" y="1832"/>
                  </a:cubicBezTo>
                  <a:cubicBezTo>
                    <a:pt x="2004" y="1774"/>
                    <a:pt x="2032" y="1717"/>
                    <a:pt x="2032" y="1660"/>
                  </a:cubicBezTo>
                  <a:cubicBezTo>
                    <a:pt x="2032" y="1574"/>
                    <a:pt x="2061" y="1517"/>
                    <a:pt x="2090" y="1431"/>
                  </a:cubicBezTo>
                  <a:lnTo>
                    <a:pt x="2090" y="1431"/>
                  </a:lnTo>
                  <a:lnTo>
                    <a:pt x="2118" y="1374"/>
                  </a:lnTo>
                  <a:lnTo>
                    <a:pt x="2433" y="916"/>
                  </a:lnTo>
                  <a:lnTo>
                    <a:pt x="2633" y="601"/>
                  </a:lnTo>
                  <a:cubicBezTo>
                    <a:pt x="2834" y="286"/>
                    <a:pt x="3206" y="200"/>
                    <a:pt x="3521" y="34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7"/>
            <p:cNvSpPr/>
            <p:nvPr/>
          </p:nvSpPr>
          <p:spPr>
            <a:xfrm>
              <a:off x="2017705" y="2433250"/>
              <a:ext cx="108849" cy="95255"/>
            </a:xfrm>
            <a:custGeom>
              <a:avLst/>
              <a:gdLst/>
              <a:ahLst/>
              <a:cxnLst/>
              <a:rect l="l" t="t" r="r" b="b"/>
              <a:pathLst>
                <a:path w="1145" h="1002" extrusionOk="0">
                  <a:moveTo>
                    <a:pt x="744" y="229"/>
                  </a:moveTo>
                  <a:lnTo>
                    <a:pt x="458" y="57"/>
                  </a:lnTo>
                  <a:cubicBezTo>
                    <a:pt x="372" y="0"/>
                    <a:pt x="258" y="29"/>
                    <a:pt x="201" y="114"/>
                  </a:cubicBezTo>
                  <a:lnTo>
                    <a:pt x="0" y="429"/>
                  </a:lnTo>
                  <a:lnTo>
                    <a:pt x="429" y="715"/>
                  </a:lnTo>
                  <a:lnTo>
                    <a:pt x="859" y="1002"/>
                  </a:lnTo>
                  <a:lnTo>
                    <a:pt x="1059" y="687"/>
                  </a:lnTo>
                  <a:cubicBezTo>
                    <a:pt x="1145" y="601"/>
                    <a:pt x="1116" y="487"/>
                    <a:pt x="1030" y="4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7"/>
            <p:cNvSpPr/>
            <p:nvPr/>
          </p:nvSpPr>
          <p:spPr>
            <a:xfrm>
              <a:off x="1887085" y="2525749"/>
              <a:ext cx="198686" cy="165983"/>
            </a:xfrm>
            <a:custGeom>
              <a:avLst/>
              <a:gdLst/>
              <a:ahLst/>
              <a:cxnLst/>
              <a:rect l="l" t="t" r="r" b="b"/>
              <a:pathLst>
                <a:path w="2090" h="1746" extrusionOk="0">
                  <a:moveTo>
                    <a:pt x="458" y="0"/>
                  </a:moveTo>
                  <a:lnTo>
                    <a:pt x="0" y="687"/>
                  </a:lnTo>
                  <a:lnTo>
                    <a:pt x="1632" y="1746"/>
                  </a:lnTo>
                  <a:lnTo>
                    <a:pt x="2090" y="1088"/>
                  </a:lnTo>
                  <a:lnTo>
                    <a:pt x="4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7"/>
            <p:cNvSpPr/>
            <p:nvPr/>
          </p:nvSpPr>
          <p:spPr>
            <a:xfrm>
              <a:off x="1201475" y="2457682"/>
              <a:ext cx="307535" cy="157903"/>
            </a:xfrm>
            <a:custGeom>
              <a:avLst/>
              <a:gdLst/>
              <a:ahLst/>
              <a:cxnLst/>
              <a:rect l="l" t="t" r="r" b="b"/>
              <a:pathLst>
                <a:path w="3235" h="1661" extrusionOk="0">
                  <a:moveTo>
                    <a:pt x="3063" y="1"/>
                  </a:moveTo>
                  <a:lnTo>
                    <a:pt x="0" y="1174"/>
                  </a:lnTo>
                  <a:lnTo>
                    <a:pt x="201" y="1660"/>
                  </a:lnTo>
                  <a:lnTo>
                    <a:pt x="3234" y="487"/>
                  </a:lnTo>
                  <a:lnTo>
                    <a:pt x="306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7"/>
            <p:cNvSpPr/>
            <p:nvPr/>
          </p:nvSpPr>
          <p:spPr>
            <a:xfrm>
              <a:off x="1201475" y="2457682"/>
              <a:ext cx="299360" cy="130714"/>
            </a:xfrm>
            <a:custGeom>
              <a:avLst/>
              <a:gdLst/>
              <a:ahLst/>
              <a:cxnLst/>
              <a:rect l="l" t="t" r="r" b="b"/>
              <a:pathLst>
                <a:path w="3149" h="1375" extrusionOk="0">
                  <a:moveTo>
                    <a:pt x="3063" y="1"/>
                  </a:moveTo>
                  <a:lnTo>
                    <a:pt x="0" y="1174"/>
                  </a:lnTo>
                  <a:lnTo>
                    <a:pt x="86" y="1374"/>
                  </a:lnTo>
                  <a:lnTo>
                    <a:pt x="3149" y="201"/>
                  </a:lnTo>
                  <a:lnTo>
                    <a:pt x="30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7"/>
            <p:cNvSpPr/>
            <p:nvPr/>
          </p:nvSpPr>
          <p:spPr>
            <a:xfrm>
              <a:off x="1100801" y="2340656"/>
              <a:ext cx="506126" cy="394615"/>
            </a:xfrm>
            <a:custGeom>
              <a:avLst/>
              <a:gdLst/>
              <a:ahLst/>
              <a:cxnLst/>
              <a:rect l="l" t="t" r="r" b="b"/>
              <a:pathLst>
                <a:path w="5324" h="4151" extrusionOk="0">
                  <a:moveTo>
                    <a:pt x="916" y="3750"/>
                  </a:moveTo>
                  <a:cubicBezTo>
                    <a:pt x="745" y="3779"/>
                    <a:pt x="544" y="3693"/>
                    <a:pt x="487" y="3521"/>
                  </a:cubicBezTo>
                  <a:lnTo>
                    <a:pt x="58" y="2462"/>
                  </a:lnTo>
                  <a:cubicBezTo>
                    <a:pt x="1" y="2290"/>
                    <a:pt x="86" y="2090"/>
                    <a:pt x="229" y="2004"/>
                  </a:cubicBezTo>
                  <a:lnTo>
                    <a:pt x="229" y="1976"/>
                  </a:lnTo>
                  <a:cubicBezTo>
                    <a:pt x="344" y="1689"/>
                    <a:pt x="487" y="1403"/>
                    <a:pt x="659" y="1146"/>
                  </a:cubicBezTo>
                  <a:lnTo>
                    <a:pt x="659" y="1146"/>
                  </a:lnTo>
                  <a:cubicBezTo>
                    <a:pt x="830" y="1060"/>
                    <a:pt x="1031" y="1146"/>
                    <a:pt x="1088" y="1317"/>
                  </a:cubicBezTo>
                  <a:lnTo>
                    <a:pt x="2004" y="3693"/>
                  </a:lnTo>
                  <a:cubicBezTo>
                    <a:pt x="2061" y="3865"/>
                    <a:pt x="1975" y="4065"/>
                    <a:pt x="1804" y="4151"/>
                  </a:cubicBezTo>
                  <a:lnTo>
                    <a:pt x="1804" y="4151"/>
                  </a:lnTo>
                  <a:cubicBezTo>
                    <a:pt x="1517" y="4065"/>
                    <a:pt x="1231" y="3922"/>
                    <a:pt x="945" y="3807"/>
                  </a:cubicBezTo>
                  <a:lnTo>
                    <a:pt x="945" y="3750"/>
                  </a:lnTo>
                  <a:close/>
                  <a:moveTo>
                    <a:pt x="3521" y="1"/>
                  </a:moveTo>
                  <a:lnTo>
                    <a:pt x="3521" y="1"/>
                  </a:lnTo>
                  <a:cubicBezTo>
                    <a:pt x="3320" y="87"/>
                    <a:pt x="3234" y="259"/>
                    <a:pt x="3320" y="459"/>
                  </a:cubicBezTo>
                  <a:lnTo>
                    <a:pt x="4236" y="2834"/>
                  </a:lnTo>
                  <a:cubicBezTo>
                    <a:pt x="4293" y="3006"/>
                    <a:pt x="4494" y="3092"/>
                    <a:pt x="4665" y="3035"/>
                  </a:cubicBezTo>
                  <a:lnTo>
                    <a:pt x="4665" y="3035"/>
                  </a:lnTo>
                  <a:cubicBezTo>
                    <a:pt x="4837" y="2949"/>
                    <a:pt x="4923" y="2777"/>
                    <a:pt x="4894" y="2605"/>
                  </a:cubicBezTo>
                  <a:cubicBezTo>
                    <a:pt x="5066" y="2548"/>
                    <a:pt x="5152" y="2348"/>
                    <a:pt x="5095" y="2176"/>
                  </a:cubicBezTo>
                  <a:lnTo>
                    <a:pt x="5095" y="2147"/>
                  </a:lnTo>
                  <a:cubicBezTo>
                    <a:pt x="5238" y="2062"/>
                    <a:pt x="5324" y="1861"/>
                    <a:pt x="5266" y="1689"/>
                  </a:cubicBezTo>
                  <a:lnTo>
                    <a:pt x="4837" y="602"/>
                  </a:lnTo>
                  <a:cubicBezTo>
                    <a:pt x="4780" y="430"/>
                    <a:pt x="4580" y="344"/>
                    <a:pt x="4408" y="402"/>
                  </a:cubicBezTo>
                  <a:lnTo>
                    <a:pt x="4408" y="373"/>
                  </a:lnTo>
                  <a:cubicBezTo>
                    <a:pt x="4122" y="201"/>
                    <a:pt x="3835" y="87"/>
                    <a:pt x="35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7"/>
            <p:cNvSpPr/>
            <p:nvPr/>
          </p:nvSpPr>
          <p:spPr>
            <a:xfrm>
              <a:off x="1484389" y="2452263"/>
              <a:ext cx="119877" cy="179673"/>
            </a:xfrm>
            <a:custGeom>
              <a:avLst/>
              <a:gdLst/>
              <a:ahLst/>
              <a:cxnLst/>
              <a:rect l="l" t="t" r="r" b="b"/>
              <a:pathLst>
                <a:path w="1261" h="1890" extrusionOk="0">
                  <a:moveTo>
                    <a:pt x="1" y="1116"/>
                  </a:moveTo>
                  <a:lnTo>
                    <a:pt x="201" y="1660"/>
                  </a:lnTo>
                  <a:cubicBezTo>
                    <a:pt x="201" y="1689"/>
                    <a:pt x="230" y="1717"/>
                    <a:pt x="258" y="1746"/>
                  </a:cubicBezTo>
                  <a:cubicBezTo>
                    <a:pt x="344" y="1861"/>
                    <a:pt x="516" y="1889"/>
                    <a:pt x="630" y="1861"/>
                  </a:cubicBezTo>
                  <a:cubicBezTo>
                    <a:pt x="802" y="1775"/>
                    <a:pt x="888" y="1603"/>
                    <a:pt x="859" y="1431"/>
                  </a:cubicBezTo>
                  <a:cubicBezTo>
                    <a:pt x="1031" y="1374"/>
                    <a:pt x="1117" y="1174"/>
                    <a:pt x="1060" y="1002"/>
                  </a:cubicBezTo>
                  <a:lnTo>
                    <a:pt x="1060" y="973"/>
                  </a:lnTo>
                  <a:cubicBezTo>
                    <a:pt x="1174" y="888"/>
                    <a:pt x="1260" y="744"/>
                    <a:pt x="1260" y="601"/>
                  </a:cubicBezTo>
                  <a:cubicBezTo>
                    <a:pt x="1231" y="573"/>
                    <a:pt x="1231" y="544"/>
                    <a:pt x="1231" y="515"/>
                  </a:cubicBezTo>
                  <a:lnTo>
                    <a:pt x="1031" y="0"/>
                  </a:lnTo>
                  <a:cubicBezTo>
                    <a:pt x="1088" y="172"/>
                    <a:pt x="1003" y="372"/>
                    <a:pt x="859" y="458"/>
                  </a:cubicBezTo>
                  <a:lnTo>
                    <a:pt x="859" y="487"/>
                  </a:lnTo>
                  <a:cubicBezTo>
                    <a:pt x="1231" y="1031"/>
                    <a:pt x="430" y="1660"/>
                    <a:pt x="1" y="11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7"/>
            <p:cNvSpPr/>
            <p:nvPr/>
          </p:nvSpPr>
          <p:spPr>
            <a:xfrm>
              <a:off x="1127990" y="2626328"/>
              <a:ext cx="168835" cy="141647"/>
            </a:xfrm>
            <a:custGeom>
              <a:avLst/>
              <a:gdLst/>
              <a:ahLst/>
              <a:cxnLst/>
              <a:rect l="l" t="t" r="r" b="b"/>
              <a:pathLst>
                <a:path w="1776" h="1490" extrusionOk="0">
                  <a:moveTo>
                    <a:pt x="1718" y="688"/>
                  </a:moveTo>
                  <a:lnTo>
                    <a:pt x="1518" y="144"/>
                  </a:lnTo>
                  <a:cubicBezTo>
                    <a:pt x="1260" y="487"/>
                    <a:pt x="745" y="545"/>
                    <a:pt x="430" y="259"/>
                  </a:cubicBezTo>
                  <a:lnTo>
                    <a:pt x="430" y="201"/>
                  </a:lnTo>
                  <a:cubicBezTo>
                    <a:pt x="258" y="259"/>
                    <a:pt x="87" y="173"/>
                    <a:pt x="1" y="1"/>
                  </a:cubicBezTo>
                  <a:lnTo>
                    <a:pt x="201" y="516"/>
                  </a:lnTo>
                  <a:cubicBezTo>
                    <a:pt x="287" y="688"/>
                    <a:pt x="459" y="774"/>
                    <a:pt x="630" y="745"/>
                  </a:cubicBezTo>
                  <a:lnTo>
                    <a:pt x="630" y="774"/>
                  </a:lnTo>
                  <a:cubicBezTo>
                    <a:pt x="688" y="1489"/>
                    <a:pt x="1775" y="1403"/>
                    <a:pt x="1718" y="68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7"/>
            <p:cNvSpPr/>
            <p:nvPr/>
          </p:nvSpPr>
          <p:spPr>
            <a:xfrm>
              <a:off x="1100801" y="2531167"/>
              <a:ext cx="68067" cy="119782"/>
            </a:xfrm>
            <a:custGeom>
              <a:avLst/>
              <a:gdLst/>
              <a:ahLst/>
              <a:cxnLst/>
              <a:rect l="l" t="t" r="r" b="b"/>
              <a:pathLst>
                <a:path w="716" h="1260" extrusionOk="0">
                  <a:moveTo>
                    <a:pt x="229" y="0"/>
                  </a:moveTo>
                  <a:cubicBezTo>
                    <a:pt x="86" y="86"/>
                    <a:pt x="1" y="258"/>
                    <a:pt x="58" y="430"/>
                  </a:cubicBezTo>
                  <a:lnTo>
                    <a:pt x="287" y="1002"/>
                  </a:lnTo>
                  <a:cubicBezTo>
                    <a:pt x="344" y="1174"/>
                    <a:pt x="544" y="1260"/>
                    <a:pt x="716" y="120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7"/>
            <p:cNvSpPr/>
            <p:nvPr/>
          </p:nvSpPr>
          <p:spPr>
            <a:xfrm>
              <a:off x="1517092" y="2370602"/>
              <a:ext cx="70823" cy="130714"/>
            </a:xfrm>
            <a:custGeom>
              <a:avLst/>
              <a:gdLst/>
              <a:ahLst/>
              <a:cxnLst/>
              <a:rect l="l" t="t" r="r" b="b"/>
              <a:pathLst>
                <a:path w="745" h="1375" extrusionOk="0">
                  <a:moveTo>
                    <a:pt x="0" y="1"/>
                  </a:moveTo>
                  <a:lnTo>
                    <a:pt x="515" y="1374"/>
                  </a:lnTo>
                  <a:cubicBezTo>
                    <a:pt x="515" y="1346"/>
                    <a:pt x="515" y="1346"/>
                    <a:pt x="515" y="1346"/>
                  </a:cubicBezTo>
                  <a:lnTo>
                    <a:pt x="515" y="1289"/>
                  </a:lnTo>
                  <a:cubicBezTo>
                    <a:pt x="687" y="1203"/>
                    <a:pt x="744" y="1031"/>
                    <a:pt x="687" y="859"/>
                  </a:cubicBezTo>
                  <a:lnTo>
                    <a:pt x="458" y="287"/>
                  </a:lnTo>
                  <a:cubicBezTo>
                    <a:pt x="401" y="115"/>
                    <a:pt x="229" y="29"/>
                    <a:pt x="29" y="87"/>
                  </a:cubicBezTo>
                  <a:lnTo>
                    <a:pt x="29" y="5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7"/>
            <p:cNvSpPr/>
            <p:nvPr/>
          </p:nvSpPr>
          <p:spPr>
            <a:xfrm>
              <a:off x="4017400" y="2182943"/>
              <a:ext cx="46297" cy="160565"/>
            </a:xfrm>
            <a:custGeom>
              <a:avLst/>
              <a:gdLst/>
              <a:ahLst/>
              <a:cxnLst/>
              <a:rect l="l" t="t" r="r" b="b"/>
              <a:pathLst>
                <a:path w="487" h="1689" extrusionOk="0">
                  <a:moveTo>
                    <a:pt x="29" y="687"/>
                  </a:moveTo>
                  <a:cubicBezTo>
                    <a:pt x="58" y="458"/>
                    <a:pt x="143" y="29"/>
                    <a:pt x="315" y="0"/>
                  </a:cubicBezTo>
                  <a:cubicBezTo>
                    <a:pt x="401" y="0"/>
                    <a:pt x="487" y="0"/>
                    <a:pt x="401" y="200"/>
                  </a:cubicBezTo>
                  <a:cubicBezTo>
                    <a:pt x="258" y="515"/>
                    <a:pt x="172" y="887"/>
                    <a:pt x="172" y="1231"/>
                  </a:cubicBezTo>
                  <a:cubicBezTo>
                    <a:pt x="143" y="1689"/>
                    <a:pt x="0" y="944"/>
                    <a:pt x="29" y="68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7"/>
            <p:cNvSpPr/>
            <p:nvPr/>
          </p:nvSpPr>
          <p:spPr>
            <a:xfrm>
              <a:off x="3892199" y="2199199"/>
              <a:ext cx="133471" cy="84418"/>
            </a:xfrm>
            <a:custGeom>
              <a:avLst/>
              <a:gdLst/>
              <a:ahLst/>
              <a:cxnLst/>
              <a:rect l="l" t="t" r="r" b="b"/>
              <a:pathLst>
                <a:path w="1404" h="888" extrusionOk="0">
                  <a:moveTo>
                    <a:pt x="1403" y="688"/>
                  </a:moveTo>
                  <a:cubicBezTo>
                    <a:pt x="1346" y="287"/>
                    <a:pt x="1003" y="1"/>
                    <a:pt x="602" y="29"/>
                  </a:cubicBezTo>
                  <a:cubicBezTo>
                    <a:pt x="401" y="29"/>
                    <a:pt x="201" y="29"/>
                    <a:pt x="1" y="87"/>
                  </a:cubicBezTo>
                  <a:cubicBezTo>
                    <a:pt x="230" y="630"/>
                    <a:pt x="831" y="888"/>
                    <a:pt x="1403" y="68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7"/>
            <p:cNvSpPr/>
            <p:nvPr/>
          </p:nvSpPr>
          <p:spPr>
            <a:xfrm>
              <a:off x="4025576" y="2199199"/>
              <a:ext cx="133376" cy="84418"/>
            </a:xfrm>
            <a:custGeom>
              <a:avLst/>
              <a:gdLst/>
              <a:ahLst/>
              <a:cxnLst/>
              <a:rect l="l" t="t" r="r" b="b"/>
              <a:pathLst>
                <a:path w="1403" h="888" extrusionOk="0">
                  <a:moveTo>
                    <a:pt x="0" y="688"/>
                  </a:moveTo>
                  <a:cubicBezTo>
                    <a:pt x="29" y="287"/>
                    <a:pt x="401" y="1"/>
                    <a:pt x="802" y="29"/>
                  </a:cubicBezTo>
                  <a:cubicBezTo>
                    <a:pt x="1002" y="29"/>
                    <a:pt x="1202" y="29"/>
                    <a:pt x="1403" y="87"/>
                  </a:cubicBezTo>
                  <a:cubicBezTo>
                    <a:pt x="1174" y="630"/>
                    <a:pt x="544" y="888"/>
                    <a:pt x="0" y="68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7"/>
            <p:cNvSpPr/>
            <p:nvPr/>
          </p:nvSpPr>
          <p:spPr>
            <a:xfrm>
              <a:off x="3786106" y="2253672"/>
              <a:ext cx="500707" cy="272171"/>
            </a:xfrm>
            <a:custGeom>
              <a:avLst/>
              <a:gdLst/>
              <a:ahLst/>
              <a:cxnLst/>
              <a:rect l="l" t="t" r="r" b="b"/>
              <a:pathLst>
                <a:path w="5267" h="2863" extrusionOk="0">
                  <a:moveTo>
                    <a:pt x="2147" y="2833"/>
                  </a:moveTo>
                  <a:cubicBezTo>
                    <a:pt x="2405" y="2862"/>
                    <a:pt x="2491" y="2719"/>
                    <a:pt x="2576" y="2719"/>
                  </a:cubicBezTo>
                  <a:cubicBezTo>
                    <a:pt x="2662" y="2719"/>
                    <a:pt x="2777" y="2862"/>
                    <a:pt x="2977" y="2833"/>
                  </a:cubicBezTo>
                  <a:cubicBezTo>
                    <a:pt x="4236" y="2690"/>
                    <a:pt x="5267" y="0"/>
                    <a:pt x="2405" y="86"/>
                  </a:cubicBezTo>
                  <a:cubicBezTo>
                    <a:pt x="1" y="143"/>
                    <a:pt x="831" y="2719"/>
                    <a:pt x="2147" y="283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7"/>
            <p:cNvSpPr/>
            <p:nvPr/>
          </p:nvSpPr>
          <p:spPr>
            <a:xfrm>
              <a:off x="3881362" y="2264509"/>
              <a:ext cx="171497" cy="125296"/>
            </a:xfrm>
            <a:custGeom>
              <a:avLst/>
              <a:gdLst/>
              <a:ahLst/>
              <a:cxnLst/>
              <a:rect l="l" t="t" r="r" b="b"/>
              <a:pathLst>
                <a:path w="1804" h="1318" extrusionOk="0">
                  <a:moveTo>
                    <a:pt x="687" y="230"/>
                  </a:moveTo>
                  <a:cubicBezTo>
                    <a:pt x="258" y="459"/>
                    <a:pt x="0" y="831"/>
                    <a:pt x="115" y="1060"/>
                  </a:cubicBezTo>
                  <a:cubicBezTo>
                    <a:pt x="229" y="1317"/>
                    <a:pt x="687" y="1317"/>
                    <a:pt x="1117" y="1117"/>
                  </a:cubicBezTo>
                  <a:cubicBezTo>
                    <a:pt x="1546" y="888"/>
                    <a:pt x="1803" y="516"/>
                    <a:pt x="1689" y="287"/>
                  </a:cubicBezTo>
                  <a:cubicBezTo>
                    <a:pt x="1574" y="29"/>
                    <a:pt x="1117" y="1"/>
                    <a:pt x="687" y="23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7"/>
            <p:cNvSpPr/>
            <p:nvPr/>
          </p:nvSpPr>
          <p:spPr>
            <a:xfrm>
              <a:off x="3310020" y="2414142"/>
              <a:ext cx="511545" cy="326548"/>
            </a:xfrm>
            <a:custGeom>
              <a:avLst/>
              <a:gdLst/>
              <a:ahLst/>
              <a:cxnLst/>
              <a:rect l="l" t="t" r="r" b="b"/>
              <a:pathLst>
                <a:path w="5381" h="3435" extrusionOk="0">
                  <a:moveTo>
                    <a:pt x="830" y="945"/>
                  </a:moveTo>
                  <a:lnTo>
                    <a:pt x="830" y="945"/>
                  </a:lnTo>
                  <a:cubicBezTo>
                    <a:pt x="1116" y="487"/>
                    <a:pt x="1746" y="373"/>
                    <a:pt x="2204" y="688"/>
                  </a:cubicBezTo>
                  <a:lnTo>
                    <a:pt x="2576" y="916"/>
                  </a:lnTo>
                  <a:lnTo>
                    <a:pt x="2805" y="573"/>
                  </a:lnTo>
                  <a:cubicBezTo>
                    <a:pt x="3120" y="115"/>
                    <a:pt x="3749" y="1"/>
                    <a:pt x="4207" y="315"/>
                  </a:cubicBezTo>
                  <a:lnTo>
                    <a:pt x="4207" y="315"/>
                  </a:lnTo>
                  <a:cubicBezTo>
                    <a:pt x="5381" y="1117"/>
                    <a:pt x="4121" y="2548"/>
                    <a:pt x="3034" y="3435"/>
                  </a:cubicBezTo>
                  <a:cubicBezTo>
                    <a:pt x="1832" y="3149"/>
                    <a:pt x="0" y="2118"/>
                    <a:pt x="830" y="94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7"/>
            <p:cNvSpPr/>
            <p:nvPr/>
          </p:nvSpPr>
          <p:spPr>
            <a:xfrm>
              <a:off x="3386167" y="2476695"/>
              <a:ext cx="106188" cy="122539"/>
            </a:xfrm>
            <a:custGeom>
              <a:avLst/>
              <a:gdLst/>
              <a:ahLst/>
              <a:cxnLst/>
              <a:rect l="l" t="t" r="r" b="b"/>
              <a:pathLst>
                <a:path w="1117" h="1289" extrusionOk="0">
                  <a:moveTo>
                    <a:pt x="201" y="487"/>
                  </a:moveTo>
                  <a:cubicBezTo>
                    <a:pt x="1" y="774"/>
                    <a:pt x="1" y="1117"/>
                    <a:pt x="201" y="1203"/>
                  </a:cubicBezTo>
                  <a:cubicBezTo>
                    <a:pt x="401" y="1289"/>
                    <a:pt x="716" y="1117"/>
                    <a:pt x="916" y="831"/>
                  </a:cubicBezTo>
                  <a:cubicBezTo>
                    <a:pt x="1088" y="516"/>
                    <a:pt x="1117" y="201"/>
                    <a:pt x="916" y="115"/>
                  </a:cubicBezTo>
                  <a:cubicBezTo>
                    <a:pt x="716" y="1"/>
                    <a:pt x="401" y="173"/>
                    <a:pt x="201" y="48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7"/>
            <p:cNvSpPr/>
            <p:nvPr/>
          </p:nvSpPr>
          <p:spPr>
            <a:xfrm>
              <a:off x="3573921" y="2452263"/>
              <a:ext cx="76242" cy="81661"/>
            </a:xfrm>
            <a:custGeom>
              <a:avLst/>
              <a:gdLst/>
              <a:ahLst/>
              <a:cxnLst/>
              <a:rect l="l" t="t" r="r" b="b"/>
              <a:pathLst>
                <a:path w="802" h="859" extrusionOk="0">
                  <a:moveTo>
                    <a:pt x="143" y="287"/>
                  </a:moveTo>
                  <a:cubicBezTo>
                    <a:pt x="0" y="487"/>
                    <a:pt x="0" y="716"/>
                    <a:pt x="115" y="773"/>
                  </a:cubicBezTo>
                  <a:cubicBezTo>
                    <a:pt x="258" y="859"/>
                    <a:pt x="487" y="773"/>
                    <a:pt x="659" y="573"/>
                  </a:cubicBezTo>
                  <a:cubicBezTo>
                    <a:pt x="802" y="372"/>
                    <a:pt x="802" y="143"/>
                    <a:pt x="687" y="58"/>
                  </a:cubicBezTo>
                  <a:cubicBezTo>
                    <a:pt x="544" y="0"/>
                    <a:pt x="315" y="86"/>
                    <a:pt x="143" y="28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标题 4">
            <a:extLst>
              <a:ext uri="{FF2B5EF4-FFF2-40B4-BE49-F238E27FC236}">
                <a16:creationId xmlns:a16="http://schemas.microsoft.com/office/drawing/2014/main" id="{30AB0793-0505-4001-9F46-49634A9956BD}"/>
              </a:ext>
            </a:extLst>
          </p:cNvPr>
          <p:cNvSpPr>
            <a:spLocks noGrp="1"/>
          </p:cNvSpPr>
          <p:nvPr>
            <p:ph type="title" idx="2"/>
          </p:nvPr>
        </p:nvSpPr>
        <p:spPr/>
        <p:txBody>
          <a:bodyPr/>
          <a:lstStyle/>
          <a:p>
            <a:endParaRPr lang="en-US"/>
          </a:p>
        </p:txBody>
      </p:sp>
      <p:sp>
        <p:nvSpPr>
          <p:cNvPr id="7" name="副标题 6">
            <a:extLst>
              <a:ext uri="{FF2B5EF4-FFF2-40B4-BE49-F238E27FC236}">
                <a16:creationId xmlns:a16="http://schemas.microsoft.com/office/drawing/2014/main" id="{A75E5916-2BC6-4B6A-A488-8A4B867CABE0}"/>
              </a:ext>
            </a:extLst>
          </p:cNvPr>
          <p:cNvSpPr>
            <a:spLocks noGrp="1"/>
          </p:cNvSpPr>
          <p:nvPr>
            <p:ph type="subTitle" idx="1"/>
          </p:nvPr>
        </p:nvSpPr>
        <p:spPr/>
        <p:txBody>
          <a:bodyPr/>
          <a:lstStyle/>
          <a:p>
            <a:endParaRPr lang="en-US"/>
          </a:p>
        </p:txBody>
      </p:sp>
      <p:sp>
        <p:nvSpPr>
          <p:cNvPr id="9" name="标题 8">
            <a:extLst>
              <a:ext uri="{FF2B5EF4-FFF2-40B4-BE49-F238E27FC236}">
                <a16:creationId xmlns:a16="http://schemas.microsoft.com/office/drawing/2014/main" id="{BC8374DF-A3C4-4AED-8116-159EEC8F3F20}"/>
              </a:ext>
            </a:extLst>
          </p:cNvPr>
          <p:cNvSpPr>
            <a:spLocks noGrp="1"/>
          </p:cNvSpPr>
          <p:nvPr>
            <p:ph type="title" idx="3"/>
          </p:nvPr>
        </p:nvSpPr>
        <p:spPr/>
        <p:txBody>
          <a:bodyPr/>
          <a:lstStyle/>
          <a:p>
            <a:endParaRPr lang="en-US"/>
          </a:p>
        </p:txBody>
      </p:sp>
      <p:sp>
        <p:nvSpPr>
          <p:cNvPr id="11" name="副标题 10">
            <a:extLst>
              <a:ext uri="{FF2B5EF4-FFF2-40B4-BE49-F238E27FC236}">
                <a16:creationId xmlns:a16="http://schemas.microsoft.com/office/drawing/2014/main" id="{ACAA56B8-F637-458A-A5B1-919B7AD0F755}"/>
              </a:ext>
            </a:extLst>
          </p:cNvPr>
          <p:cNvSpPr>
            <a:spLocks noGrp="1"/>
          </p:cNvSpPr>
          <p:nvPr>
            <p:ph type="subTitle" idx="4"/>
          </p:nvPr>
        </p:nvSpPr>
        <p:spPr/>
        <p:txBody>
          <a:bodyPr/>
          <a:lstStyle/>
          <a:p>
            <a:endParaRPr lang="en-US"/>
          </a:p>
        </p:txBody>
      </p:sp>
      <p:sp>
        <p:nvSpPr>
          <p:cNvPr id="13" name="副标题 12">
            <a:extLst>
              <a:ext uri="{FF2B5EF4-FFF2-40B4-BE49-F238E27FC236}">
                <a16:creationId xmlns:a16="http://schemas.microsoft.com/office/drawing/2014/main" id="{C9E3D982-ED49-46BE-95BA-9CB2E592167F}"/>
              </a:ext>
            </a:extLst>
          </p:cNvPr>
          <p:cNvSpPr>
            <a:spLocks noGrp="1"/>
          </p:cNvSpPr>
          <p:nvPr>
            <p:ph type="subTitle" idx="6"/>
          </p:nvPr>
        </p:nvSpPr>
        <p:spPr/>
        <p:txBody>
          <a:bodyPr/>
          <a:lstStyle/>
          <a:p>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sp>
        <p:nvSpPr>
          <p:cNvPr id="406" name="Google Shape;406;p34"/>
          <p:cNvSpPr txBox="1">
            <a:spLocks noGrp="1"/>
          </p:cNvSpPr>
          <p:nvPr>
            <p:ph type="subTitle" idx="1"/>
          </p:nvPr>
        </p:nvSpPr>
        <p:spPr>
          <a:xfrm>
            <a:off x="714300" y="1206800"/>
            <a:ext cx="7715400" cy="339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a:p>
        </p:txBody>
      </p:sp>
      <p:sp>
        <p:nvSpPr>
          <p:cNvPr id="407" name="Google Shape;407;p34"/>
          <p:cNvSpPr txBox="1">
            <a:spLocks noGrp="1"/>
          </p:cNvSpPr>
          <p:nvPr>
            <p:ph type="title"/>
          </p:nvPr>
        </p:nvSpPr>
        <p:spPr>
          <a:xfrm>
            <a:off x="714300" y="54085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Background</a:t>
            </a:r>
            <a:endParaRPr/>
          </a:p>
        </p:txBody>
      </p:sp>
      <p:pic>
        <p:nvPicPr>
          <p:cNvPr id="4" name="Picture 5">
            <a:extLst>
              <a:ext uri="{FF2B5EF4-FFF2-40B4-BE49-F238E27FC236}">
                <a16:creationId xmlns:a16="http://schemas.microsoft.com/office/drawing/2014/main" id="{5A0717EE-35E3-4771-8E39-D4481414F2FC}"/>
              </a:ext>
            </a:extLst>
          </p:cNvPr>
          <p:cNvPicPr>
            <a:picLocks noChangeAspect="1"/>
          </p:cNvPicPr>
          <p:nvPr/>
        </p:nvPicPr>
        <p:blipFill>
          <a:blip r:embed="rId3"/>
          <a:stretch>
            <a:fillRect/>
          </a:stretch>
        </p:blipFill>
        <p:spPr>
          <a:xfrm>
            <a:off x="804909" y="1271545"/>
            <a:ext cx="974434" cy="933561"/>
          </a:xfrm>
          <a:prstGeom prst="rect">
            <a:avLst/>
          </a:prstGeom>
        </p:spPr>
      </p:pic>
      <p:sp>
        <p:nvSpPr>
          <p:cNvPr id="5" name="Arrow: Right 9">
            <a:extLst>
              <a:ext uri="{FF2B5EF4-FFF2-40B4-BE49-F238E27FC236}">
                <a16:creationId xmlns:a16="http://schemas.microsoft.com/office/drawing/2014/main" id="{0B1DDD77-40D3-4D95-85F5-A883E37BDB5F}"/>
              </a:ext>
            </a:extLst>
          </p:cNvPr>
          <p:cNvSpPr/>
          <p:nvPr/>
        </p:nvSpPr>
        <p:spPr>
          <a:xfrm>
            <a:off x="2056427" y="1560754"/>
            <a:ext cx="472965" cy="355141"/>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图片 5">
            <a:extLst>
              <a:ext uri="{FF2B5EF4-FFF2-40B4-BE49-F238E27FC236}">
                <a16:creationId xmlns:a16="http://schemas.microsoft.com/office/drawing/2014/main" id="{99EBD413-4075-4427-934F-C018886C8830}"/>
              </a:ext>
            </a:extLst>
          </p:cNvPr>
          <p:cNvPicPr>
            <a:picLocks noChangeAspect="1"/>
          </p:cNvPicPr>
          <p:nvPr/>
        </p:nvPicPr>
        <p:blipFill>
          <a:blip r:embed="rId4"/>
          <a:stretch>
            <a:fillRect/>
          </a:stretch>
        </p:blipFill>
        <p:spPr>
          <a:xfrm>
            <a:off x="2919840" y="1271545"/>
            <a:ext cx="1617898" cy="1506318"/>
          </a:xfrm>
          <a:prstGeom prst="rect">
            <a:avLst/>
          </a:prstGeom>
        </p:spPr>
      </p:pic>
      <p:pic>
        <p:nvPicPr>
          <p:cNvPr id="7" name="图片 6">
            <a:extLst>
              <a:ext uri="{FF2B5EF4-FFF2-40B4-BE49-F238E27FC236}">
                <a16:creationId xmlns:a16="http://schemas.microsoft.com/office/drawing/2014/main" id="{D0B7621C-4EA6-451B-AB07-B2AE4B275BC2}"/>
              </a:ext>
            </a:extLst>
          </p:cNvPr>
          <p:cNvPicPr>
            <a:picLocks noChangeAspect="1"/>
          </p:cNvPicPr>
          <p:nvPr/>
        </p:nvPicPr>
        <p:blipFill>
          <a:blip r:embed="rId5"/>
          <a:stretch>
            <a:fillRect/>
          </a:stretch>
        </p:blipFill>
        <p:spPr>
          <a:xfrm>
            <a:off x="5713171" y="1271545"/>
            <a:ext cx="3059406" cy="1455911"/>
          </a:xfrm>
          <a:prstGeom prst="rect">
            <a:avLst/>
          </a:prstGeom>
        </p:spPr>
      </p:pic>
      <p:sp>
        <p:nvSpPr>
          <p:cNvPr id="8" name="Arrow: Right 9">
            <a:extLst>
              <a:ext uri="{FF2B5EF4-FFF2-40B4-BE49-F238E27FC236}">
                <a16:creationId xmlns:a16="http://schemas.microsoft.com/office/drawing/2014/main" id="{4E78A184-446C-4AD3-8EBB-F1A56229F3BB}"/>
              </a:ext>
            </a:extLst>
          </p:cNvPr>
          <p:cNvSpPr/>
          <p:nvPr/>
        </p:nvSpPr>
        <p:spPr>
          <a:xfrm>
            <a:off x="4814822" y="1631947"/>
            <a:ext cx="509259" cy="283948"/>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文本框 1">
            <a:extLst>
              <a:ext uri="{FF2B5EF4-FFF2-40B4-BE49-F238E27FC236}">
                <a16:creationId xmlns:a16="http://schemas.microsoft.com/office/drawing/2014/main" id="{6B78D248-FA1F-4F8D-B965-2FCDD5E1AA4C}"/>
              </a:ext>
            </a:extLst>
          </p:cNvPr>
          <p:cNvSpPr txBox="1"/>
          <p:nvPr/>
        </p:nvSpPr>
        <p:spPr>
          <a:xfrm>
            <a:off x="914400" y="3020786"/>
            <a:ext cx="7858177" cy="1477328"/>
          </a:xfrm>
          <a:prstGeom prst="rect">
            <a:avLst/>
          </a:prstGeom>
          <a:noFill/>
        </p:spPr>
        <p:txBody>
          <a:bodyPr wrap="square" rtlCol="0">
            <a:spAutoFit/>
          </a:bodyPr>
          <a:lstStyle/>
          <a:p>
            <a:r>
              <a:rPr lang="en-US" sz="1800"/>
              <a:t>Problems with existing research:</a:t>
            </a:r>
          </a:p>
          <a:p>
            <a:pPr marL="285750" indent="-285750">
              <a:buFont typeface="Arial" panose="020B0604020202020204" pitchFamily="34" charset="0"/>
              <a:buChar char="•"/>
            </a:pPr>
            <a:r>
              <a:rPr lang="en-US" sz="1800"/>
              <a:t>Lack of research on a micro-level region</a:t>
            </a:r>
          </a:p>
          <a:p>
            <a:pPr marL="285750" indent="-285750">
              <a:buFont typeface="Arial" panose="020B0604020202020204" pitchFamily="34" charset="0"/>
              <a:buChar char="•"/>
            </a:pPr>
            <a:r>
              <a:rPr lang="en-US" sz="1800"/>
              <a:t>most studies only considered one travel mode rather than mulitimodal </a:t>
            </a:r>
          </a:p>
          <a:p>
            <a:pPr marL="285750" indent="-285750">
              <a:buFont typeface="Arial" panose="020B0604020202020204" pitchFamily="34" charset="0"/>
              <a:buChar char="•"/>
            </a:pPr>
            <a:r>
              <a:rPr lang="en-US" sz="1800"/>
              <a:t>very few studies explored the driven factors of spatial accessibility to medical resources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sp>
        <p:nvSpPr>
          <p:cNvPr id="406" name="Google Shape;406;p34"/>
          <p:cNvSpPr txBox="1">
            <a:spLocks noGrp="1"/>
          </p:cNvSpPr>
          <p:nvPr>
            <p:ph type="subTitle" idx="1"/>
          </p:nvPr>
        </p:nvSpPr>
        <p:spPr>
          <a:xfrm>
            <a:off x="714300" y="1206800"/>
            <a:ext cx="7715400" cy="339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a:p>
        </p:txBody>
      </p:sp>
      <p:sp>
        <p:nvSpPr>
          <p:cNvPr id="407" name="Google Shape;407;p34"/>
          <p:cNvSpPr txBox="1">
            <a:spLocks noGrp="1"/>
          </p:cNvSpPr>
          <p:nvPr>
            <p:ph type="title"/>
          </p:nvPr>
        </p:nvSpPr>
        <p:spPr>
          <a:xfrm>
            <a:off x="714300" y="54085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Methods</a:t>
            </a:r>
            <a:endParaRPr/>
          </a:p>
        </p:txBody>
      </p:sp>
      <p:pic>
        <p:nvPicPr>
          <p:cNvPr id="9" name="图片 8">
            <a:extLst>
              <a:ext uri="{FF2B5EF4-FFF2-40B4-BE49-F238E27FC236}">
                <a16:creationId xmlns:a16="http://schemas.microsoft.com/office/drawing/2014/main" id="{A87696B9-E317-43E7-B49E-105702E72986}"/>
              </a:ext>
            </a:extLst>
          </p:cNvPr>
          <p:cNvPicPr>
            <a:picLocks noChangeAspect="1"/>
          </p:cNvPicPr>
          <p:nvPr/>
        </p:nvPicPr>
        <p:blipFill>
          <a:blip r:embed="rId3"/>
          <a:stretch>
            <a:fillRect/>
          </a:stretch>
        </p:blipFill>
        <p:spPr>
          <a:xfrm>
            <a:off x="714300" y="1098606"/>
            <a:ext cx="7715400" cy="3973721"/>
          </a:xfrm>
          <a:prstGeom prst="rect">
            <a:avLst/>
          </a:prstGeom>
        </p:spPr>
      </p:pic>
      <p:sp>
        <p:nvSpPr>
          <p:cNvPr id="10" name="文本框 9">
            <a:extLst>
              <a:ext uri="{FF2B5EF4-FFF2-40B4-BE49-F238E27FC236}">
                <a16:creationId xmlns:a16="http://schemas.microsoft.com/office/drawing/2014/main" id="{86D204B5-4D0A-45D0-A22D-5835CC0FE62E}"/>
              </a:ext>
            </a:extLst>
          </p:cNvPr>
          <p:cNvSpPr txBox="1"/>
          <p:nvPr/>
        </p:nvSpPr>
        <p:spPr>
          <a:xfrm>
            <a:off x="7733254" y="1327561"/>
            <a:ext cx="586410" cy="461665"/>
          </a:xfrm>
          <a:prstGeom prst="rect">
            <a:avLst/>
          </a:prstGeom>
          <a:noFill/>
        </p:spPr>
        <p:txBody>
          <a:bodyPr wrap="square" rtlCol="0">
            <a:spAutoFit/>
          </a:bodyPr>
          <a:lstStyle/>
          <a:p>
            <a:r>
              <a:rPr lang="zh-CN" altLang="en-US" sz="2400">
                <a:solidFill>
                  <a:srgbClr val="FF0000"/>
                </a:solidFill>
              </a:rPr>
              <a:t>√</a:t>
            </a:r>
            <a:endParaRPr lang="en-US" sz="2400">
              <a:solidFill>
                <a:srgbClr val="FF0000"/>
              </a:solidFill>
            </a:endParaRPr>
          </a:p>
        </p:txBody>
      </p:sp>
      <p:sp>
        <p:nvSpPr>
          <p:cNvPr id="11" name="文本框 10">
            <a:extLst>
              <a:ext uri="{FF2B5EF4-FFF2-40B4-BE49-F238E27FC236}">
                <a16:creationId xmlns:a16="http://schemas.microsoft.com/office/drawing/2014/main" id="{1C308C4B-28B2-4101-80EB-BA9E4B7AC80B}"/>
              </a:ext>
            </a:extLst>
          </p:cNvPr>
          <p:cNvSpPr txBox="1"/>
          <p:nvPr/>
        </p:nvSpPr>
        <p:spPr>
          <a:xfrm>
            <a:off x="7755025" y="2016225"/>
            <a:ext cx="586410" cy="461665"/>
          </a:xfrm>
          <a:prstGeom prst="rect">
            <a:avLst/>
          </a:prstGeom>
          <a:noFill/>
        </p:spPr>
        <p:txBody>
          <a:bodyPr wrap="square" rtlCol="0">
            <a:spAutoFit/>
          </a:bodyPr>
          <a:lstStyle/>
          <a:p>
            <a:r>
              <a:rPr lang="zh-CN" altLang="en-US" sz="2400">
                <a:solidFill>
                  <a:srgbClr val="FF0000"/>
                </a:solidFill>
              </a:rPr>
              <a:t>√</a:t>
            </a:r>
            <a:endParaRPr lang="en-US" sz="2400">
              <a:solidFill>
                <a:srgbClr val="FF0000"/>
              </a:solidFill>
            </a:endParaRPr>
          </a:p>
        </p:txBody>
      </p:sp>
      <p:sp>
        <p:nvSpPr>
          <p:cNvPr id="12" name="文本框 11">
            <a:extLst>
              <a:ext uri="{FF2B5EF4-FFF2-40B4-BE49-F238E27FC236}">
                <a16:creationId xmlns:a16="http://schemas.microsoft.com/office/drawing/2014/main" id="{10125BAB-D5D2-45F2-BE67-C2F96696BBBD}"/>
              </a:ext>
            </a:extLst>
          </p:cNvPr>
          <p:cNvSpPr txBox="1"/>
          <p:nvPr/>
        </p:nvSpPr>
        <p:spPr>
          <a:xfrm>
            <a:off x="7811174" y="2979898"/>
            <a:ext cx="586410" cy="461665"/>
          </a:xfrm>
          <a:prstGeom prst="rect">
            <a:avLst/>
          </a:prstGeom>
          <a:noFill/>
        </p:spPr>
        <p:txBody>
          <a:bodyPr wrap="square" rtlCol="0">
            <a:spAutoFit/>
          </a:bodyPr>
          <a:lstStyle/>
          <a:p>
            <a:r>
              <a:rPr lang="zh-CN" altLang="en-US" sz="2400">
                <a:solidFill>
                  <a:srgbClr val="FF0000"/>
                </a:solidFill>
              </a:rPr>
              <a:t>√</a:t>
            </a:r>
            <a:endParaRPr lang="en-US" sz="2400">
              <a:solidFill>
                <a:srgbClr val="FF0000"/>
              </a:solidFill>
            </a:endParaRPr>
          </a:p>
        </p:txBody>
      </p:sp>
    </p:spTree>
    <p:extLst>
      <p:ext uri="{BB962C8B-B14F-4D97-AF65-F5344CB8AC3E}">
        <p14:creationId xmlns:p14="http://schemas.microsoft.com/office/powerpoint/2010/main" val="28898913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35"/>
          <p:cNvSpPr txBox="1">
            <a:spLocks noGrp="1"/>
          </p:cNvSpPr>
          <p:nvPr>
            <p:ph type="title"/>
          </p:nvPr>
        </p:nvSpPr>
        <p:spPr>
          <a:xfrm>
            <a:off x="714300" y="430675"/>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Spatial distribution</a:t>
            </a:r>
            <a:endParaRPr/>
          </a:p>
        </p:txBody>
      </p:sp>
      <p:grpSp>
        <p:nvGrpSpPr>
          <p:cNvPr id="425" name="Google Shape;425;p35"/>
          <p:cNvGrpSpPr/>
          <p:nvPr/>
        </p:nvGrpSpPr>
        <p:grpSpPr>
          <a:xfrm>
            <a:off x="-25" y="0"/>
            <a:ext cx="9144020" cy="342900"/>
            <a:chOff x="-25" y="0"/>
            <a:chExt cx="9144020" cy="342900"/>
          </a:xfrm>
        </p:grpSpPr>
        <p:sp>
          <p:nvSpPr>
            <p:cNvPr id="426" name="Google Shape;426;p35"/>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7" name="Google Shape;427;p35"/>
            <p:cNvGrpSpPr/>
            <p:nvPr/>
          </p:nvGrpSpPr>
          <p:grpSpPr>
            <a:xfrm>
              <a:off x="215975" y="111150"/>
              <a:ext cx="642950" cy="120600"/>
              <a:chOff x="215975" y="152625"/>
              <a:chExt cx="642950" cy="120600"/>
            </a:xfrm>
          </p:grpSpPr>
          <p:sp>
            <p:nvSpPr>
              <p:cNvPr id="428" name="Google Shape;428;p35"/>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5"/>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5"/>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3" name="文本框 32">
            <a:extLst>
              <a:ext uri="{FF2B5EF4-FFF2-40B4-BE49-F238E27FC236}">
                <a16:creationId xmlns:a16="http://schemas.microsoft.com/office/drawing/2014/main" id="{B8F139D3-A27C-4DB4-AE7A-D6E2ADFCB072}"/>
              </a:ext>
            </a:extLst>
          </p:cNvPr>
          <p:cNvSpPr txBox="1"/>
          <p:nvPr/>
        </p:nvSpPr>
        <p:spPr>
          <a:xfrm>
            <a:off x="793770" y="4241990"/>
            <a:ext cx="7491305" cy="738664"/>
          </a:xfrm>
          <a:prstGeom prst="rect">
            <a:avLst/>
          </a:prstGeom>
          <a:noFill/>
        </p:spPr>
        <p:txBody>
          <a:bodyPr wrap="square" rtlCol="0">
            <a:spAutoFit/>
          </a:bodyPr>
          <a:lstStyle/>
          <a:p>
            <a:r>
              <a:rPr lang="en-US"/>
              <a:t>	(a)		                (b)		                 (c)</a:t>
            </a:r>
          </a:p>
          <a:p>
            <a:r>
              <a:rPr lang="en-US"/>
              <a:t>the spatial distribution of COVID-19 testing sites in NYC: (a) count of testing sites contained in each tract. (b) kernel density estimation of testing sites. (c) hotspots of testing sites</a:t>
            </a:r>
          </a:p>
        </p:txBody>
      </p:sp>
      <p:pic>
        <p:nvPicPr>
          <p:cNvPr id="2" name="图片 1">
            <a:extLst>
              <a:ext uri="{FF2B5EF4-FFF2-40B4-BE49-F238E27FC236}">
                <a16:creationId xmlns:a16="http://schemas.microsoft.com/office/drawing/2014/main" id="{95B07933-5BF3-41D2-A3B6-97D90FCE4C3D}"/>
              </a:ext>
            </a:extLst>
          </p:cNvPr>
          <p:cNvPicPr>
            <a:picLocks noChangeAspect="1"/>
          </p:cNvPicPr>
          <p:nvPr/>
        </p:nvPicPr>
        <p:blipFill>
          <a:blip r:embed="rId3"/>
          <a:stretch>
            <a:fillRect/>
          </a:stretch>
        </p:blipFill>
        <p:spPr>
          <a:xfrm>
            <a:off x="215975" y="1282456"/>
            <a:ext cx="3124800" cy="2668935"/>
          </a:xfrm>
          <a:prstGeom prst="rect">
            <a:avLst/>
          </a:prstGeom>
        </p:spPr>
      </p:pic>
      <p:pic>
        <p:nvPicPr>
          <p:cNvPr id="14" name="图片 13" descr="地图&#10;&#10;描述已自动生成">
            <a:extLst>
              <a:ext uri="{FF2B5EF4-FFF2-40B4-BE49-F238E27FC236}">
                <a16:creationId xmlns:a16="http://schemas.microsoft.com/office/drawing/2014/main" id="{B968C8C4-EA9D-47DC-BD06-C21965E0744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340775" y="1282456"/>
            <a:ext cx="2968263" cy="2712109"/>
          </a:xfrm>
          <a:prstGeom prst="rect">
            <a:avLst/>
          </a:prstGeom>
        </p:spPr>
      </p:pic>
      <p:pic>
        <p:nvPicPr>
          <p:cNvPr id="15" name="图片 14" descr="地图&#10;&#10;描述已自动生成">
            <a:extLst>
              <a:ext uri="{FF2B5EF4-FFF2-40B4-BE49-F238E27FC236}">
                <a16:creationId xmlns:a16="http://schemas.microsoft.com/office/drawing/2014/main" id="{0E31F227-2ECD-4A73-8EDB-8B2467AA416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309039" y="1282456"/>
            <a:ext cx="2770162" cy="2712109"/>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sp>
        <p:nvSpPr>
          <p:cNvPr id="406" name="Google Shape;406;p34"/>
          <p:cNvSpPr txBox="1">
            <a:spLocks noGrp="1"/>
          </p:cNvSpPr>
          <p:nvPr>
            <p:ph type="subTitle" idx="1"/>
          </p:nvPr>
        </p:nvSpPr>
        <p:spPr>
          <a:xfrm>
            <a:off x="714300" y="1206800"/>
            <a:ext cx="7715400" cy="339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a:t>Ai=Pi*∑_n^0▒〖1/Ti〗</a:t>
            </a:r>
            <a:endParaRPr lang="en-US"/>
          </a:p>
        </p:txBody>
      </p:sp>
      <p:sp>
        <p:nvSpPr>
          <p:cNvPr id="407" name="Google Shape;407;p34"/>
          <p:cNvSpPr txBox="1">
            <a:spLocks noGrp="1"/>
          </p:cNvSpPr>
          <p:nvPr>
            <p:ph type="title"/>
          </p:nvPr>
        </p:nvSpPr>
        <p:spPr>
          <a:xfrm>
            <a:off x="714300" y="54085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Accessibility: non-transit</a:t>
            </a:r>
            <a:endParaRPr/>
          </a:p>
        </p:txBody>
      </p:sp>
      <p:pic>
        <p:nvPicPr>
          <p:cNvPr id="3" name="图片 2">
            <a:extLst>
              <a:ext uri="{FF2B5EF4-FFF2-40B4-BE49-F238E27FC236}">
                <a16:creationId xmlns:a16="http://schemas.microsoft.com/office/drawing/2014/main" id="{75885595-50FD-4DC5-87E7-5DC3B7D4D948}"/>
              </a:ext>
            </a:extLst>
          </p:cNvPr>
          <p:cNvPicPr>
            <a:picLocks noChangeAspect="1"/>
          </p:cNvPicPr>
          <p:nvPr/>
        </p:nvPicPr>
        <p:blipFill>
          <a:blip r:embed="rId3"/>
          <a:stretch>
            <a:fillRect/>
          </a:stretch>
        </p:blipFill>
        <p:spPr>
          <a:xfrm>
            <a:off x="5343269" y="832847"/>
            <a:ext cx="3622705" cy="4185555"/>
          </a:xfrm>
          <a:prstGeom prst="rect">
            <a:avLst/>
          </a:prstGeom>
        </p:spPr>
      </p:pic>
      <p:pic>
        <p:nvPicPr>
          <p:cNvPr id="5" name="图片 4">
            <a:extLst>
              <a:ext uri="{FF2B5EF4-FFF2-40B4-BE49-F238E27FC236}">
                <a16:creationId xmlns:a16="http://schemas.microsoft.com/office/drawing/2014/main" id="{AB3C2659-A6F3-4092-97B3-F71DEC6D47D0}"/>
              </a:ext>
            </a:extLst>
          </p:cNvPr>
          <p:cNvPicPr>
            <a:picLocks noChangeAspect="1"/>
          </p:cNvPicPr>
          <p:nvPr/>
        </p:nvPicPr>
        <p:blipFill>
          <a:blip r:embed="rId4"/>
          <a:stretch>
            <a:fillRect/>
          </a:stretch>
        </p:blipFill>
        <p:spPr>
          <a:xfrm>
            <a:off x="447263" y="1206800"/>
            <a:ext cx="4912894" cy="1520216"/>
          </a:xfrm>
          <a:prstGeom prst="rect">
            <a:avLst/>
          </a:prstGeom>
        </p:spPr>
      </p:pic>
      <p:sp>
        <p:nvSpPr>
          <p:cNvPr id="6" name="矩形 5">
            <a:extLst>
              <a:ext uri="{FF2B5EF4-FFF2-40B4-BE49-F238E27FC236}">
                <a16:creationId xmlns:a16="http://schemas.microsoft.com/office/drawing/2014/main" id="{AE8F4B30-F2DB-4AA9-BBFF-33C78460BC8C}"/>
              </a:ext>
            </a:extLst>
          </p:cNvPr>
          <p:cNvSpPr/>
          <p:nvPr/>
        </p:nvSpPr>
        <p:spPr>
          <a:xfrm>
            <a:off x="6166132" y="3641340"/>
            <a:ext cx="1229988" cy="59071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图片 15">
            <a:extLst>
              <a:ext uri="{FF2B5EF4-FFF2-40B4-BE49-F238E27FC236}">
                <a16:creationId xmlns:a16="http://schemas.microsoft.com/office/drawing/2014/main" id="{2720C946-510D-4650-9AD0-B3FDB8D0D7CA}"/>
              </a:ext>
            </a:extLst>
          </p:cNvPr>
          <p:cNvPicPr>
            <a:picLocks noChangeAspect="1"/>
          </p:cNvPicPr>
          <p:nvPr/>
        </p:nvPicPr>
        <p:blipFill>
          <a:blip r:embed="rId5"/>
          <a:stretch>
            <a:fillRect/>
          </a:stretch>
        </p:blipFill>
        <p:spPr>
          <a:xfrm>
            <a:off x="1974668" y="2924966"/>
            <a:ext cx="2249376" cy="534133"/>
          </a:xfrm>
          <a:prstGeom prst="rect">
            <a:avLst/>
          </a:prstGeom>
        </p:spPr>
      </p:pic>
      <p:sp>
        <p:nvSpPr>
          <p:cNvPr id="17" name="文本框 16">
            <a:extLst>
              <a:ext uri="{FF2B5EF4-FFF2-40B4-BE49-F238E27FC236}">
                <a16:creationId xmlns:a16="http://schemas.microsoft.com/office/drawing/2014/main" id="{151F3DE6-4218-4592-BFB1-6EAAA72A7B71}"/>
              </a:ext>
            </a:extLst>
          </p:cNvPr>
          <p:cNvSpPr txBox="1"/>
          <p:nvPr/>
        </p:nvSpPr>
        <p:spPr>
          <a:xfrm>
            <a:off x="714300" y="3714244"/>
            <a:ext cx="4645857" cy="1182353"/>
          </a:xfrm>
          <a:prstGeom prst="rect">
            <a:avLst/>
          </a:prstGeom>
          <a:noFill/>
        </p:spPr>
        <p:txBody>
          <a:bodyPr wrap="square" rtlCol="0">
            <a:spAutoFit/>
          </a:bodyPr>
          <a:lstStyle/>
          <a:p>
            <a:r>
              <a:rPr lang="en-US"/>
              <a:t>Where Ai is the accessibility of census tract i, Pi is the total population number of census tract i, n is number of testing sites that people can access within 15 minutes and Ti is the time people spend getting to each testing site. </a:t>
            </a:r>
          </a:p>
        </p:txBody>
      </p:sp>
    </p:spTree>
    <p:extLst>
      <p:ext uri="{BB962C8B-B14F-4D97-AF65-F5344CB8AC3E}">
        <p14:creationId xmlns:p14="http://schemas.microsoft.com/office/powerpoint/2010/main" val="32478343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sp>
        <p:nvSpPr>
          <p:cNvPr id="407" name="Google Shape;407;p34"/>
          <p:cNvSpPr txBox="1">
            <a:spLocks noGrp="1"/>
          </p:cNvSpPr>
          <p:nvPr>
            <p:ph type="title"/>
          </p:nvPr>
        </p:nvSpPr>
        <p:spPr>
          <a:xfrm>
            <a:off x="714300" y="54085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Accessibility: transit</a:t>
            </a:r>
            <a:endParaRPr/>
          </a:p>
        </p:txBody>
      </p:sp>
      <p:sp>
        <p:nvSpPr>
          <p:cNvPr id="4" name="副标题 3">
            <a:extLst>
              <a:ext uri="{FF2B5EF4-FFF2-40B4-BE49-F238E27FC236}">
                <a16:creationId xmlns:a16="http://schemas.microsoft.com/office/drawing/2014/main" id="{D25E1E41-6F8B-41CF-AA81-29E074A946C2}"/>
              </a:ext>
            </a:extLst>
          </p:cNvPr>
          <p:cNvSpPr>
            <a:spLocks noGrp="1"/>
          </p:cNvSpPr>
          <p:nvPr>
            <p:ph type="subTitle" idx="1"/>
          </p:nvPr>
        </p:nvSpPr>
        <p:spPr/>
        <p:txBody>
          <a:bodyPr/>
          <a:lstStyle/>
          <a:p>
            <a:endParaRPr lang="en-US"/>
          </a:p>
        </p:txBody>
      </p:sp>
      <p:pic>
        <p:nvPicPr>
          <p:cNvPr id="8" name="图片 7">
            <a:extLst>
              <a:ext uri="{FF2B5EF4-FFF2-40B4-BE49-F238E27FC236}">
                <a16:creationId xmlns:a16="http://schemas.microsoft.com/office/drawing/2014/main" id="{DF0799B3-DFB7-4882-A55A-AD684BA66180}"/>
              </a:ext>
            </a:extLst>
          </p:cNvPr>
          <p:cNvPicPr>
            <a:picLocks noChangeAspect="1"/>
          </p:cNvPicPr>
          <p:nvPr/>
        </p:nvPicPr>
        <p:blipFill>
          <a:blip r:embed="rId3"/>
          <a:stretch>
            <a:fillRect/>
          </a:stretch>
        </p:blipFill>
        <p:spPr>
          <a:xfrm>
            <a:off x="5549518" y="1373299"/>
            <a:ext cx="3384450" cy="3182325"/>
          </a:xfrm>
          <a:prstGeom prst="rect">
            <a:avLst/>
          </a:prstGeom>
        </p:spPr>
      </p:pic>
      <p:pic>
        <p:nvPicPr>
          <p:cNvPr id="13" name="图片 12" descr="地图&#10;&#10;描述已自动生成">
            <a:extLst>
              <a:ext uri="{FF2B5EF4-FFF2-40B4-BE49-F238E27FC236}">
                <a16:creationId xmlns:a16="http://schemas.microsoft.com/office/drawing/2014/main" id="{16FB1B44-32EF-4CE7-8B13-CF9302E0287F}"/>
              </a:ext>
            </a:extLst>
          </p:cNvPr>
          <p:cNvPicPr>
            <a:picLocks noChangeAspect="1"/>
          </p:cNvPicPr>
          <p:nvPr/>
        </p:nvPicPr>
        <p:blipFill>
          <a:blip r:embed="rId4"/>
          <a:stretch>
            <a:fillRect/>
          </a:stretch>
        </p:blipFill>
        <p:spPr>
          <a:xfrm>
            <a:off x="283221" y="1217586"/>
            <a:ext cx="2541905" cy="1736090"/>
          </a:xfrm>
          <a:prstGeom prst="rect">
            <a:avLst/>
          </a:prstGeom>
        </p:spPr>
      </p:pic>
      <p:sp>
        <p:nvSpPr>
          <p:cNvPr id="14" name="副标题 3">
            <a:extLst>
              <a:ext uri="{FF2B5EF4-FFF2-40B4-BE49-F238E27FC236}">
                <a16:creationId xmlns:a16="http://schemas.microsoft.com/office/drawing/2014/main" id="{765737DB-F9BC-462E-94F4-65A9BA22F0DA}"/>
              </a:ext>
            </a:extLst>
          </p:cNvPr>
          <p:cNvSpPr txBox="1">
            <a:spLocks/>
          </p:cNvSpPr>
          <p:nvPr/>
        </p:nvSpPr>
        <p:spPr>
          <a:xfrm>
            <a:off x="2058081" y="386731"/>
            <a:ext cx="7715400" cy="339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1150" algn="l" rtl="0">
              <a:lnSpc>
                <a:spcPct val="100000"/>
              </a:lnSpc>
              <a:spcBef>
                <a:spcPts val="0"/>
              </a:spcBef>
              <a:spcAft>
                <a:spcPts val="0"/>
              </a:spcAft>
              <a:buClr>
                <a:srgbClr val="434343"/>
              </a:buClr>
              <a:buSzPts val="1200"/>
              <a:buFont typeface="Anaheim"/>
              <a:buAutoNum type="arabicPeriod"/>
              <a:defRPr sz="1200" b="0" i="0" u="none" strike="noStrike" cap="none">
                <a:solidFill>
                  <a:schemeClr val="dk2"/>
                </a:solidFill>
                <a:latin typeface="Montserrat"/>
                <a:ea typeface="Montserrat"/>
                <a:cs typeface="Montserrat"/>
                <a:sym typeface="Montserrat"/>
              </a:defRPr>
            </a:lvl1pPr>
            <a:lvl2pPr marL="914400" marR="0" lvl="1" indent="-311150" algn="l" rtl="0">
              <a:lnSpc>
                <a:spcPct val="100000"/>
              </a:lnSpc>
              <a:spcBef>
                <a:spcPts val="0"/>
              </a:spcBef>
              <a:spcAft>
                <a:spcPts val="0"/>
              </a:spcAft>
              <a:buClr>
                <a:srgbClr val="434343"/>
              </a:buClr>
              <a:buSzPts val="1200"/>
              <a:buFont typeface="Roboto Condensed Light"/>
              <a:buAutoNum type="alphaLcPeriod"/>
              <a:defRPr sz="1200" b="0" i="0" u="none" strike="noStrike" cap="none">
                <a:solidFill>
                  <a:schemeClr val="dk2"/>
                </a:solidFill>
                <a:latin typeface="Montserrat"/>
                <a:ea typeface="Montserrat"/>
                <a:cs typeface="Montserrat"/>
                <a:sym typeface="Montserrat"/>
              </a:defRPr>
            </a:lvl2pPr>
            <a:lvl3pPr marL="1371600" marR="0" lvl="2" indent="-311150" algn="l" rtl="0">
              <a:lnSpc>
                <a:spcPct val="100000"/>
              </a:lnSpc>
              <a:spcBef>
                <a:spcPts val="0"/>
              </a:spcBef>
              <a:spcAft>
                <a:spcPts val="0"/>
              </a:spcAft>
              <a:buClr>
                <a:srgbClr val="434343"/>
              </a:buClr>
              <a:buSzPts val="1200"/>
              <a:buFont typeface="Roboto Condensed Light"/>
              <a:buAutoNum type="romanLcPeriod"/>
              <a:defRPr sz="1200" b="0" i="0" u="none" strike="noStrike" cap="none">
                <a:solidFill>
                  <a:schemeClr val="dk2"/>
                </a:solidFill>
                <a:latin typeface="Montserrat"/>
                <a:ea typeface="Montserrat"/>
                <a:cs typeface="Montserrat"/>
                <a:sym typeface="Montserrat"/>
              </a:defRPr>
            </a:lvl3pPr>
            <a:lvl4pPr marL="1828800" marR="0" lvl="3" indent="-311150" algn="l" rtl="0">
              <a:lnSpc>
                <a:spcPct val="100000"/>
              </a:lnSpc>
              <a:spcBef>
                <a:spcPts val="0"/>
              </a:spcBef>
              <a:spcAft>
                <a:spcPts val="0"/>
              </a:spcAft>
              <a:buClr>
                <a:srgbClr val="434343"/>
              </a:buClr>
              <a:buSzPts val="1200"/>
              <a:buFont typeface="Roboto Condensed Light"/>
              <a:buAutoNum type="arabicPeriod"/>
              <a:defRPr sz="1200" b="0" i="0" u="none" strike="noStrike" cap="none">
                <a:solidFill>
                  <a:schemeClr val="dk2"/>
                </a:solidFill>
                <a:latin typeface="Montserrat"/>
                <a:ea typeface="Montserrat"/>
                <a:cs typeface="Montserrat"/>
                <a:sym typeface="Montserrat"/>
              </a:defRPr>
            </a:lvl4pPr>
            <a:lvl5pPr marL="2286000" marR="0" lvl="4" indent="-311150" algn="l" rtl="0">
              <a:lnSpc>
                <a:spcPct val="100000"/>
              </a:lnSpc>
              <a:spcBef>
                <a:spcPts val="0"/>
              </a:spcBef>
              <a:spcAft>
                <a:spcPts val="0"/>
              </a:spcAft>
              <a:buClr>
                <a:srgbClr val="434343"/>
              </a:buClr>
              <a:buSzPts val="1200"/>
              <a:buFont typeface="Roboto Condensed Light"/>
              <a:buAutoNum type="alphaLcPeriod"/>
              <a:defRPr sz="1200" b="0" i="0" u="none" strike="noStrike" cap="none">
                <a:solidFill>
                  <a:schemeClr val="dk2"/>
                </a:solidFill>
                <a:latin typeface="Montserrat"/>
                <a:ea typeface="Montserrat"/>
                <a:cs typeface="Montserrat"/>
                <a:sym typeface="Montserrat"/>
              </a:defRPr>
            </a:lvl5pPr>
            <a:lvl6pPr marL="2743200" marR="0" lvl="5" indent="-311150" algn="l" rtl="0">
              <a:lnSpc>
                <a:spcPct val="100000"/>
              </a:lnSpc>
              <a:spcBef>
                <a:spcPts val="0"/>
              </a:spcBef>
              <a:spcAft>
                <a:spcPts val="0"/>
              </a:spcAft>
              <a:buClr>
                <a:srgbClr val="434343"/>
              </a:buClr>
              <a:buSzPts val="1200"/>
              <a:buFont typeface="Roboto Condensed Light"/>
              <a:buAutoNum type="romanLcPeriod"/>
              <a:defRPr sz="1200" b="0" i="0" u="none" strike="noStrike" cap="none">
                <a:solidFill>
                  <a:schemeClr val="dk2"/>
                </a:solidFill>
                <a:latin typeface="Montserrat"/>
                <a:ea typeface="Montserrat"/>
                <a:cs typeface="Montserrat"/>
                <a:sym typeface="Montserrat"/>
              </a:defRPr>
            </a:lvl6pPr>
            <a:lvl7pPr marL="3200400" marR="0" lvl="6" indent="-311150" algn="l" rtl="0">
              <a:lnSpc>
                <a:spcPct val="100000"/>
              </a:lnSpc>
              <a:spcBef>
                <a:spcPts val="0"/>
              </a:spcBef>
              <a:spcAft>
                <a:spcPts val="0"/>
              </a:spcAft>
              <a:buClr>
                <a:srgbClr val="434343"/>
              </a:buClr>
              <a:buSzPts val="1200"/>
              <a:buFont typeface="Roboto Condensed Light"/>
              <a:buAutoNum type="arabicPeriod"/>
              <a:defRPr sz="1200" b="0" i="0" u="none" strike="noStrike" cap="none">
                <a:solidFill>
                  <a:schemeClr val="dk2"/>
                </a:solidFill>
                <a:latin typeface="Montserrat"/>
                <a:ea typeface="Montserrat"/>
                <a:cs typeface="Montserrat"/>
                <a:sym typeface="Montserrat"/>
              </a:defRPr>
            </a:lvl7pPr>
            <a:lvl8pPr marL="3657600" marR="0" lvl="7" indent="-311150" algn="l" rtl="0">
              <a:lnSpc>
                <a:spcPct val="100000"/>
              </a:lnSpc>
              <a:spcBef>
                <a:spcPts val="0"/>
              </a:spcBef>
              <a:spcAft>
                <a:spcPts val="0"/>
              </a:spcAft>
              <a:buClr>
                <a:srgbClr val="434343"/>
              </a:buClr>
              <a:buSzPts val="1200"/>
              <a:buFont typeface="Roboto Condensed Light"/>
              <a:buAutoNum type="alphaLcPeriod"/>
              <a:defRPr sz="1200" b="0" i="0" u="none" strike="noStrike" cap="none">
                <a:solidFill>
                  <a:schemeClr val="dk2"/>
                </a:solidFill>
                <a:latin typeface="Montserrat"/>
                <a:ea typeface="Montserrat"/>
                <a:cs typeface="Montserrat"/>
                <a:sym typeface="Montserrat"/>
              </a:defRPr>
            </a:lvl8pPr>
            <a:lvl9pPr marL="4114800" marR="0" lvl="8" indent="-311150" algn="l" rtl="0">
              <a:lnSpc>
                <a:spcPct val="100000"/>
              </a:lnSpc>
              <a:spcBef>
                <a:spcPts val="0"/>
              </a:spcBef>
              <a:spcAft>
                <a:spcPts val="0"/>
              </a:spcAft>
              <a:buClr>
                <a:srgbClr val="434343"/>
              </a:buClr>
              <a:buSzPts val="1200"/>
              <a:buFont typeface="Roboto Condensed Light"/>
              <a:buAutoNum type="romanLcPeriod"/>
              <a:defRPr sz="1200" b="0" i="0" u="none" strike="noStrike" cap="none">
                <a:solidFill>
                  <a:schemeClr val="dk2"/>
                </a:solidFill>
                <a:latin typeface="Montserrat"/>
                <a:ea typeface="Montserrat"/>
                <a:cs typeface="Montserrat"/>
                <a:sym typeface="Montserrat"/>
              </a:defRPr>
            </a:lvl9pPr>
          </a:lstStyle>
          <a:p>
            <a:endParaRPr lang="en-US"/>
          </a:p>
        </p:txBody>
      </p:sp>
      <p:pic>
        <p:nvPicPr>
          <p:cNvPr id="18" name="图片 17" descr="地图&#10;&#10;描述已自动生成">
            <a:extLst>
              <a:ext uri="{FF2B5EF4-FFF2-40B4-BE49-F238E27FC236}">
                <a16:creationId xmlns:a16="http://schemas.microsoft.com/office/drawing/2014/main" id="{9A2C9A11-6F29-46BB-9F85-CBEA391C1644}"/>
              </a:ext>
            </a:extLst>
          </p:cNvPr>
          <p:cNvPicPr>
            <a:picLocks noChangeAspect="1"/>
          </p:cNvPicPr>
          <p:nvPr/>
        </p:nvPicPr>
        <p:blipFill>
          <a:blip r:embed="rId5"/>
          <a:stretch>
            <a:fillRect/>
          </a:stretch>
        </p:blipFill>
        <p:spPr>
          <a:xfrm>
            <a:off x="283221" y="2964462"/>
            <a:ext cx="2541905" cy="1727200"/>
          </a:xfrm>
          <a:prstGeom prst="rect">
            <a:avLst/>
          </a:prstGeom>
        </p:spPr>
      </p:pic>
      <p:pic>
        <p:nvPicPr>
          <p:cNvPr id="10" name="图片 9">
            <a:extLst>
              <a:ext uri="{FF2B5EF4-FFF2-40B4-BE49-F238E27FC236}">
                <a16:creationId xmlns:a16="http://schemas.microsoft.com/office/drawing/2014/main" id="{53C18A42-1197-41E6-A92D-D9620E7F0F99}"/>
              </a:ext>
            </a:extLst>
          </p:cNvPr>
          <p:cNvPicPr>
            <a:picLocks noChangeAspect="1"/>
          </p:cNvPicPr>
          <p:nvPr/>
        </p:nvPicPr>
        <p:blipFill>
          <a:blip r:embed="rId6"/>
          <a:stretch>
            <a:fillRect/>
          </a:stretch>
        </p:blipFill>
        <p:spPr>
          <a:xfrm>
            <a:off x="3709250" y="2192646"/>
            <a:ext cx="1168378" cy="713054"/>
          </a:xfrm>
          <a:prstGeom prst="rect">
            <a:avLst/>
          </a:prstGeom>
        </p:spPr>
      </p:pic>
      <p:sp>
        <p:nvSpPr>
          <p:cNvPr id="11" name="文本框 10">
            <a:extLst>
              <a:ext uri="{FF2B5EF4-FFF2-40B4-BE49-F238E27FC236}">
                <a16:creationId xmlns:a16="http://schemas.microsoft.com/office/drawing/2014/main" id="{C4AC7FE0-0182-4C97-ADA7-5A59D36F6714}"/>
              </a:ext>
            </a:extLst>
          </p:cNvPr>
          <p:cNvSpPr txBox="1"/>
          <p:nvPr/>
        </p:nvSpPr>
        <p:spPr>
          <a:xfrm>
            <a:off x="3107342" y="3099250"/>
            <a:ext cx="2961685" cy="1231106"/>
          </a:xfrm>
          <a:prstGeom prst="rect">
            <a:avLst/>
          </a:prstGeom>
          <a:noFill/>
        </p:spPr>
        <p:txBody>
          <a:bodyPr wrap="square" rtlCol="0">
            <a:spAutoFit/>
          </a:bodyPr>
          <a:lstStyle/>
          <a:p>
            <a:r>
              <a:rPr lang="en-US" sz="1200">
                <a:effectLst/>
                <a:latin typeface="Times New Roman" panose="02020603050405020304" pitchFamily="18" charset="0"/>
                <a:ea typeface="等线" panose="02010600030101010101" pitchFamily="2" charset="-122"/>
                <a:cs typeface="Times New Roman" panose="02020603050405020304" pitchFamily="18" charset="0"/>
              </a:rPr>
              <a:t>Where n stands for the count of testing sites that can be reached within 15 minutes of taking the subway or buses, while Ti is the time people spend getting to each testing site starting from stop i. </a:t>
            </a:r>
            <a:endParaRPr lang="en-US" sz="1200">
              <a:effectLst/>
              <a:latin typeface="Calibri" panose="020F0502020204030204" pitchFamily="34" charset="0"/>
              <a:ea typeface="等线" panose="02010600030101010101" pitchFamily="2" charset="-122"/>
              <a:cs typeface="Times New Roman" panose="02020603050405020304" pitchFamily="18" charset="0"/>
            </a:endParaRPr>
          </a:p>
          <a:p>
            <a:endParaRPr lang="en-US"/>
          </a:p>
        </p:txBody>
      </p:sp>
    </p:spTree>
    <p:extLst>
      <p:ext uri="{BB962C8B-B14F-4D97-AF65-F5344CB8AC3E}">
        <p14:creationId xmlns:p14="http://schemas.microsoft.com/office/powerpoint/2010/main" val="23397716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grpSp>
        <p:nvGrpSpPr>
          <p:cNvPr id="425" name="Google Shape;425;p35"/>
          <p:cNvGrpSpPr/>
          <p:nvPr/>
        </p:nvGrpSpPr>
        <p:grpSpPr>
          <a:xfrm>
            <a:off x="-25" y="0"/>
            <a:ext cx="9144020" cy="342900"/>
            <a:chOff x="-25" y="0"/>
            <a:chExt cx="9144020" cy="342900"/>
          </a:xfrm>
        </p:grpSpPr>
        <p:sp>
          <p:nvSpPr>
            <p:cNvPr id="426" name="Google Shape;426;p35"/>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7" name="Google Shape;427;p35"/>
            <p:cNvGrpSpPr/>
            <p:nvPr/>
          </p:nvGrpSpPr>
          <p:grpSpPr>
            <a:xfrm>
              <a:off x="215975" y="111150"/>
              <a:ext cx="642950" cy="120600"/>
              <a:chOff x="215975" y="152625"/>
              <a:chExt cx="642950" cy="120600"/>
            </a:xfrm>
          </p:grpSpPr>
          <p:sp>
            <p:nvSpPr>
              <p:cNvPr id="428" name="Google Shape;428;p35"/>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5"/>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5"/>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13" name="图片 12" descr="地图&#10;&#10;描述已自动生成">
            <a:extLst>
              <a:ext uri="{FF2B5EF4-FFF2-40B4-BE49-F238E27FC236}">
                <a16:creationId xmlns:a16="http://schemas.microsoft.com/office/drawing/2014/main" id="{1159B556-B991-4BAF-8FC3-2640DF7AC19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0026" y="342900"/>
            <a:ext cx="3478923" cy="2450093"/>
          </a:xfrm>
          <a:prstGeom prst="rect">
            <a:avLst/>
          </a:prstGeom>
        </p:spPr>
      </p:pic>
      <p:pic>
        <p:nvPicPr>
          <p:cNvPr id="14" name="图片 13" descr="地图&#10;&#10;描述已自动生成">
            <a:extLst>
              <a:ext uri="{FF2B5EF4-FFF2-40B4-BE49-F238E27FC236}">
                <a16:creationId xmlns:a16="http://schemas.microsoft.com/office/drawing/2014/main" id="{2250F95A-71E2-4801-BE3D-A316379180D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538949" y="392193"/>
            <a:ext cx="3354291" cy="2362319"/>
          </a:xfrm>
          <a:prstGeom prst="rect">
            <a:avLst/>
          </a:prstGeom>
        </p:spPr>
      </p:pic>
      <p:pic>
        <p:nvPicPr>
          <p:cNvPr id="15" name="图片 14" descr="地图&#10;&#10;描述已自动生成">
            <a:extLst>
              <a:ext uri="{FF2B5EF4-FFF2-40B4-BE49-F238E27FC236}">
                <a16:creationId xmlns:a16="http://schemas.microsoft.com/office/drawing/2014/main" id="{D3B8FAAB-81E7-446B-B87F-67093B2D93FA}"/>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0026" y="2746993"/>
            <a:ext cx="3478923" cy="2370272"/>
          </a:xfrm>
          <a:prstGeom prst="rect">
            <a:avLst/>
          </a:prstGeom>
        </p:spPr>
      </p:pic>
      <p:pic>
        <p:nvPicPr>
          <p:cNvPr id="18" name="图片 17" descr="地图&#10;&#10;描述已自动生成">
            <a:extLst>
              <a:ext uri="{FF2B5EF4-FFF2-40B4-BE49-F238E27FC236}">
                <a16:creationId xmlns:a16="http://schemas.microsoft.com/office/drawing/2014/main" id="{EBAFBF4F-A09D-4206-9256-894F9623F3E3}"/>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538948" y="2746993"/>
            <a:ext cx="3354291" cy="2362419"/>
          </a:xfrm>
          <a:prstGeom prst="rect">
            <a:avLst/>
          </a:prstGeom>
        </p:spPr>
      </p:pic>
      <p:sp>
        <p:nvSpPr>
          <p:cNvPr id="4" name="文本框 3">
            <a:extLst>
              <a:ext uri="{FF2B5EF4-FFF2-40B4-BE49-F238E27FC236}">
                <a16:creationId xmlns:a16="http://schemas.microsoft.com/office/drawing/2014/main" id="{6B552128-4A12-4D57-924D-0B9A37F64217}"/>
              </a:ext>
            </a:extLst>
          </p:cNvPr>
          <p:cNvSpPr txBox="1"/>
          <p:nvPr/>
        </p:nvSpPr>
        <p:spPr>
          <a:xfrm>
            <a:off x="209833" y="454050"/>
            <a:ext cx="522350" cy="307777"/>
          </a:xfrm>
          <a:prstGeom prst="rect">
            <a:avLst/>
          </a:prstGeom>
          <a:noFill/>
        </p:spPr>
        <p:txBody>
          <a:bodyPr wrap="square" rtlCol="0">
            <a:spAutoFit/>
          </a:bodyPr>
          <a:lstStyle/>
          <a:p>
            <a:r>
              <a:rPr lang="en-US">
                <a:highlight>
                  <a:srgbClr val="FFFF00"/>
                </a:highlight>
              </a:rPr>
              <a:t>a.</a:t>
            </a:r>
          </a:p>
        </p:txBody>
      </p:sp>
      <p:sp>
        <p:nvSpPr>
          <p:cNvPr id="20" name="文本框 19">
            <a:extLst>
              <a:ext uri="{FF2B5EF4-FFF2-40B4-BE49-F238E27FC236}">
                <a16:creationId xmlns:a16="http://schemas.microsoft.com/office/drawing/2014/main" id="{541F8408-B65A-4F4D-A605-C93ADBE448F8}"/>
              </a:ext>
            </a:extLst>
          </p:cNvPr>
          <p:cNvSpPr txBox="1"/>
          <p:nvPr/>
        </p:nvSpPr>
        <p:spPr>
          <a:xfrm>
            <a:off x="3688045" y="468886"/>
            <a:ext cx="522350" cy="307777"/>
          </a:xfrm>
          <a:prstGeom prst="rect">
            <a:avLst/>
          </a:prstGeom>
          <a:noFill/>
        </p:spPr>
        <p:txBody>
          <a:bodyPr wrap="square" rtlCol="0">
            <a:spAutoFit/>
          </a:bodyPr>
          <a:lstStyle/>
          <a:p>
            <a:r>
              <a:rPr lang="en-US">
                <a:highlight>
                  <a:srgbClr val="FFFF00"/>
                </a:highlight>
              </a:rPr>
              <a:t>b.</a:t>
            </a:r>
          </a:p>
        </p:txBody>
      </p:sp>
      <p:sp>
        <p:nvSpPr>
          <p:cNvPr id="21" name="文本框 20">
            <a:extLst>
              <a:ext uri="{FF2B5EF4-FFF2-40B4-BE49-F238E27FC236}">
                <a16:creationId xmlns:a16="http://schemas.microsoft.com/office/drawing/2014/main" id="{5E578DB0-C927-4F10-B408-53BFB4D74AA6}"/>
              </a:ext>
            </a:extLst>
          </p:cNvPr>
          <p:cNvSpPr txBox="1"/>
          <p:nvPr/>
        </p:nvSpPr>
        <p:spPr>
          <a:xfrm>
            <a:off x="215229" y="2870862"/>
            <a:ext cx="522350" cy="307777"/>
          </a:xfrm>
          <a:prstGeom prst="rect">
            <a:avLst/>
          </a:prstGeom>
          <a:noFill/>
        </p:spPr>
        <p:txBody>
          <a:bodyPr wrap="square" rtlCol="0">
            <a:spAutoFit/>
          </a:bodyPr>
          <a:lstStyle/>
          <a:p>
            <a:r>
              <a:rPr lang="en-US">
                <a:highlight>
                  <a:srgbClr val="FFFF00"/>
                </a:highlight>
              </a:rPr>
              <a:t>c.</a:t>
            </a:r>
          </a:p>
        </p:txBody>
      </p:sp>
      <p:sp>
        <p:nvSpPr>
          <p:cNvPr id="22" name="文本框 21">
            <a:extLst>
              <a:ext uri="{FF2B5EF4-FFF2-40B4-BE49-F238E27FC236}">
                <a16:creationId xmlns:a16="http://schemas.microsoft.com/office/drawing/2014/main" id="{4C60257B-33AD-4881-BFC0-241ABA72DE58}"/>
              </a:ext>
            </a:extLst>
          </p:cNvPr>
          <p:cNvSpPr txBox="1"/>
          <p:nvPr/>
        </p:nvSpPr>
        <p:spPr>
          <a:xfrm>
            <a:off x="3733901" y="2861422"/>
            <a:ext cx="522350" cy="307777"/>
          </a:xfrm>
          <a:prstGeom prst="rect">
            <a:avLst/>
          </a:prstGeom>
          <a:noFill/>
        </p:spPr>
        <p:txBody>
          <a:bodyPr wrap="square" rtlCol="0">
            <a:spAutoFit/>
          </a:bodyPr>
          <a:lstStyle/>
          <a:p>
            <a:r>
              <a:rPr lang="en-US">
                <a:highlight>
                  <a:srgbClr val="FFFF00"/>
                </a:highlight>
              </a:rPr>
              <a:t>d.</a:t>
            </a:r>
          </a:p>
        </p:txBody>
      </p:sp>
      <p:sp>
        <p:nvSpPr>
          <p:cNvPr id="5" name="文本框 4">
            <a:extLst>
              <a:ext uri="{FF2B5EF4-FFF2-40B4-BE49-F238E27FC236}">
                <a16:creationId xmlns:a16="http://schemas.microsoft.com/office/drawing/2014/main" id="{F02AFEE7-E4EF-426B-8B09-DCE05A9518F0}"/>
              </a:ext>
            </a:extLst>
          </p:cNvPr>
          <p:cNvSpPr txBox="1"/>
          <p:nvPr/>
        </p:nvSpPr>
        <p:spPr>
          <a:xfrm>
            <a:off x="7290924" y="1685922"/>
            <a:ext cx="1561762" cy="2369880"/>
          </a:xfrm>
          <a:prstGeom prst="rect">
            <a:avLst/>
          </a:prstGeom>
          <a:noFill/>
        </p:spPr>
        <p:txBody>
          <a:bodyPr wrap="square" rtlCol="0">
            <a:spAutoFit/>
          </a:bodyPr>
          <a:lstStyle/>
          <a:p>
            <a:r>
              <a:rPr lang="en-US" sz="1800" b="1"/>
              <a:t>Non-transit</a:t>
            </a:r>
          </a:p>
          <a:p>
            <a:pPr marL="342900" indent="-342900">
              <a:buAutoNum type="alphaLcPeriod"/>
            </a:pPr>
            <a:r>
              <a:rPr lang="en-US"/>
              <a:t>Walk</a:t>
            </a:r>
          </a:p>
          <a:p>
            <a:pPr marL="342900" indent="-342900">
              <a:buAutoNum type="alphaLcPeriod"/>
            </a:pPr>
            <a:r>
              <a:rPr lang="en-US"/>
              <a:t>Drive</a:t>
            </a:r>
          </a:p>
          <a:p>
            <a:endParaRPr lang="en-US"/>
          </a:p>
          <a:p>
            <a:endParaRPr lang="en-US"/>
          </a:p>
          <a:p>
            <a:endParaRPr lang="en-US"/>
          </a:p>
          <a:p>
            <a:endParaRPr lang="en-US"/>
          </a:p>
          <a:p>
            <a:r>
              <a:rPr lang="en-US" sz="1800" b="1"/>
              <a:t>Transit</a:t>
            </a:r>
          </a:p>
          <a:p>
            <a:r>
              <a:rPr lang="en-US"/>
              <a:t>c. Subway</a:t>
            </a:r>
          </a:p>
          <a:p>
            <a:r>
              <a:rPr lang="en-US"/>
              <a:t>d. Bus</a:t>
            </a:r>
          </a:p>
        </p:txBody>
      </p:sp>
    </p:spTree>
    <p:extLst>
      <p:ext uri="{BB962C8B-B14F-4D97-AF65-F5344CB8AC3E}">
        <p14:creationId xmlns:p14="http://schemas.microsoft.com/office/powerpoint/2010/main" val="28669085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35"/>
          <p:cNvSpPr txBox="1">
            <a:spLocks noGrp="1"/>
          </p:cNvSpPr>
          <p:nvPr>
            <p:ph type="title"/>
          </p:nvPr>
        </p:nvSpPr>
        <p:spPr>
          <a:xfrm>
            <a:off x="714300" y="430675"/>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Service Area</a:t>
            </a:r>
            <a:endParaRPr/>
          </a:p>
        </p:txBody>
      </p:sp>
      <p:grpSp>
        <p:nvGrpSpPr>
          <p:cNvPr id="425" name="Google Shape;425;p35"/>
          <p:cNvGrpSpPr/>
          <p:nvPr/>
        </p:nvGrpSpPr>
        <p:grpSpPr>
          <a:xfrm>
            <a:off x="-25" y="0"/>
            <a:ext cx="9144020" cy="342900"/>
            <a:chOff x="-25" y="0"/>
            <a:chExt cx="9144020" cy="342900"/>
          </a:xfrm>
        </p:grpSpPr>
        <p:sp>
          <p:nvSpPr>
            <p:cNvPr id="426" name="Google Shape;426;p35"/>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7" name="Google Shape;427;p35"/>
            <p:cNvGrpSpPr/>
            <p:nvPr/>
          </p:nvGrpSpPr>
          <p:grpSpPr>
            <a:xfrm>
              <a:off x="215975" y="111150"/>
              <a:ext cx="642950" cy="120600"/>
              <a:chOff x="215975" y="152625"/>
              <a:chExt cx="642950" cy="120600"/>
            </a:xfrm>
          </p:grpSpPr>
          <p:sp>
            <p:nvSpPr>
              <p:cNvPr id="428" name="Google Shape;428;p35"/>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5"/>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5"/>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3" name="图片 2" descr="地图&#10;&#10;描述已自动生成">
            <a:extLst>
              <a:ext uri="{FF2B5EF4-FFF2-40B4-BE49-F238E27FC236}">
                <a16:creationId xmlns:a16="http://schemas.microsoft.com/office/drawing/2014/main" id="{A665CB39-78E7-4CAF-B3BF-C24FD73033E9}"/>
              </a:ext>
            </a:extLst>
          </p:cNvPr>
          <p:cNvPicPr>
            <a:picLocks noChangeAspect="1"/>
          </p:cNvPicPr>
          <p:nvPr/>
        </p:nvPicPr>
        <p:blipFill>
          <a:blip r:embed="rId3"/>
          <a:stretch>
            <a:fillRect/>
          </a:stretch>
        </p:blipFill>
        <p:spPr>
          <a:xfrm>
            <a:off x="77837" y="986449"/>
            <a:ext cx="4494148" cy="3164561"/>
          </a:xfrm>
          <a:prstGeom prst="rect">
            <a:avLst/>
          </a:prstGeom>
        </p:spPr>
      </p:pic>
      <p:pic>
        <p:nvPicPr>
          <p:cNvPr id="5" name="图片 4" descr="地图&#10;&#10;描述已自动生成">
            <a:extLst>
              <a:ext uri="{FF2B5EF4-FFF2-40B4-BE49-F238E27FC236}">
                <a16:creationId xmlns:a16="http://schemas.microsoft.com/office/drawing/2014/main" id="{A5F4E2B1-D8D5-4643-9075-C1F4177E92E7}"/>
              </a:ext>
            </a:extLst>
          </p:cNvPr>
          <p:cNvPicPr>
            <a:picLocks noChangeAspect="1"/>
          </p:cNvPicPr>
          <p:nvPr/>
        </p:nvPicPr>
        <p:blipFill>
          <a:blip r:embed="rId4"/>
          <a:stretch>
            <a:fillRect/>
          </a:stretch>
        </p:blipFill>
        <p:spPr>
          <a:xfrm>
            <a:off x="4571985" y="986449"/>
            <a:ext cx="4494146" cy="3164561"/>
          </a:xfrm>
          <a:prstGeom prst="rect">
            <a:avLst/>
          </a:prstGeom>
        </p:spPr>
      </p:pic>
    </p:spTree>
    <p:extLst>
      <p:ext uri="{BB962C8B-B14F-4D97-AF65-F5344CB8AC3E}">
        <p14:creationId xmlns:p14="http://schemas.microsoft.com/office/powerpoint/2010/main" val="9704462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08"/>
        <p:cNvGrpSpPr/>
        <p:nvPr/>
      </p:nvGrpSpPr>
      <p:grpSpPr>
        <a:xfrm>
          <a:off x="0" y="0"/>
          <a:ext cx="0" cy="0"/>
          <a:chOff x="0" y="0"/>
          <a:chExt cx="0" cy="0"/>
        </a:xfrm>
      </p:grpSpPr>
      <p:sp>
        <p:nvSpPr>
          <p:cNvPr id="709" name="Google Shape;709;p41"/>
          <p:cNvSpPr txBox="1">
            <a:spLocks noGrp="1"/>
          </p:cNvSpPr>
          <p:nvPr>
            <p:ph type="subTitle" idx="1"/>
          </p:nvPr>
        </p:nvSpPr>
        <p:spPr>
          <a:xfrm>
            <a:off x="685781" y="2125678"/>
            <a:ext cx="3789000" cy="26985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a:t>Calculate and compare the influencing factors of spatial accessibilities by different modes with Geodetector, GWR or other methods (choose the one with the highest accuracy)</a:t>
            </a:r>
          </a:p>
        </p:txBody>
      </p:sp>
      <p:sp>
        <p:nvSpPr>
          <p:cNvPr id="710" name="Google Shape;710;p41"/>
          <p:cNvSpPr txBox="1">
            <a:spLocks noGrp="1"/>
          </p:cNvSpPr>
          <p:nvPr>
            <p:ph type="title"/>
          </p:nvPr>
        </p:nvSpPr>
        <p:spPr>
          <a:xfrm>
            <a:off x="714300" y="1068850"/>
            <a:ext cx="30021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Next steps:</a:t>
            </a:r>
            <a:br>
              <a:rPr lang="en"/>
            </a:br>
            <a:r>
              <a:rPr lang="en" sz="1600"/>
              <a:t>Influencing factors detection </a:t>
            </a:r>
            <a:endParaRPr sz="1600"/>
          </a:p>
        </p:txBody>
      </p:sp>
      <p:grpSp>
        <p:nvGrpSpPr>
          <p:cNvPr id="711" name="Google Shape;711;p41"/>
          <p:cNvGrpSpPr/>
          <p:nvPr/>
        </p:nvGrpSpPr>
        <p:grpSpPr>
          <a:xfrm>
            <a:off x="5070436" y="555099"/>
            <a:ext cx="3049384" cy="4049494"/>
            <a:chOff x="4746450" y="55913"/>
            <a:chExt cx="3788996" cy="5031678"/>
          </a:xfrm>
        </p:grpSpPr>
        <p:sp>
          <p:nvSpPr>
            <p:cNvPr id="712" name="Google Shape;712;p41"/>
            <p:cNvSpPr/>
            <p:nvPr/>
          </p:nvSpPr>
          <p:spPr>
            <a:xfrm>
              <a:off x="5348309" y="657869"/>
              <a:ext cx="1656029" cy="4116280"/>
            </a:xfrm>
            <a:custGeom>
              <a:avLst/>
              <a:gdLst/>
              <a:ahLst/>
              <a:cxnLst/>
              <a:rect l="l" t="t" r="r" b="b"/>
              <a:pathLst>
                <a:path w="17087" h="42472" extrusionOk="0">
                  <a:moveTo>
                    <a:pt x="14625" y="39638"/>
                  </a:moveTo>
                  <a:cubicBezTo>
                    <a:pt x="13710" y="35087"/>
                    <a:pt x="5496" y="27017"/>
                    <a:pt x="3063" y="21865"/>
                  </a:cubicBezTo>
                  <a:cubicBezTo>
                    <a:pt x="1" y="15455"/>
                    <a:pt x="2405" y="7928"/>
                    <a:pt x="1289" y="3950"/>
                  </a:cubicBezTo>
                  <a:cubicBezTo>
                    <a:pt x="201" y="0"/>
                    <a:pt x="1804" y="1975"/>
                    <a:pt x="2720" y="3320"/>
                  </a:cubicBezTo>
                  <a:cubicBezTo>
                    <a:pt x="3664" y="4665"/>
                    <a:pt x="12937" y="16857"/>
                    <a:pt x="14311" y="20120"/>
                  </a:cubicBezTo>
                  <a:cubicBezTo>
                    <a:pt x="17087" y="26960"/>
                    <a:pt x="16886" y="36805"/>
                    <a:pt x="16800" y="39638"/>
                  </a:cubicBezTo>
                  <a:cubicBezTo>
                    <a:pt x="16715" y="42471"/>
                    <a:pt x="15026" y="41584"/>
                    <a:pt x="14625" y="3963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1"/>
            <p:cNvSpPr/>
            <p:nvPr/>
          </p:nvSpPr>
          <p:spPr>
            <a:xfrm>
              <a:off x="5362265" y="663393"/>
              <a:ext cx="1633738" cy="4088562"/>
            </a:xfrm>
            <a:custGeom>
              <a:avLst/>
              <a:gdLst/>
              <a:ahLst/>
              <a:cxnLst/>
              <a:rect l="l" t="t" r="r" b="b"/>
              <a:pathLst>
                <a:path w="16857" h="42186" extrusionOk="0">
                  <a:moveTo>
                    <a:pt x="14481" y="39638"/>
                  </a:moveTo>
                  <a:cubicBezTo>
                    <a:pt x="13337" y="34515"/>
                    <a:pt x="6726" y="26559"/>
                    <a:pt x="4322" y="21379"/>
                  </a:cubicBezTo>
                  <a:cubicBezTo>
                    <a:pt x="1374" y="14911"/>
                    <a:pt x="2375" y="7785"/>
                    <a:pt x="1202" y="3893"/>
                  </a:cubicBezTo>
                  <a:cubicBezTo>
                    <a:pt x="0" y="1"/>
                    <a:pt x="1660" y="1918"/>
                    <a:pt x="2519" y="3292"/>
                  </a:cubicBezTo>
                  <a:cubicBezTo>
                    <a:pt x="3377" y="4665"/>
                    <a:pt x="11619" y="17258"/>
                    <a:pt x="12993" y="20549"/>
                  </a:cubicBezTo>
                  <a:cubicBezTo>
                    <a:pt x="15769" y="27389"/>
                    <a:pt x="16857" y="36232"/>
                    <a:pt x="16714" y="39438"/>
                  </a:cubicBezTo>
                  <a:cubicBezTo>
                    <a:pt x="16599" y="42185"/>
                    <a:pt x="14939" y="41584"/>
                    <a:pt x="14481" y="3963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41"/>
            <p:cNvSpPr/>
            <p:nvPr/>
          </p:nvSpPr>
          <p:spPr>
            <a:xfrm>
              <a:off x="6438440" y="3506476"/>
              <a:ext cx="1181715" cy="549231"/>
            </a:xfrm>
            <a:custGeom>
              <a:avLst/>
              <a:gdLst/>
              <a:ahLst/>
              <a:cxnLst/>
              <a:rect l="l" t="t" r="r" b="b"/>
              <a:pathLst>
                <a:path w="12193" h="5667" extrusionOk="0">
                  <a:moveTo>
                    <a:pt x="0" y="5581"/>
                  </a:moveTo>
                  <a:cubicBezTo>
                    <a:pt x="229" y="4980"/>
                    <a:pt x="859" y="5009"/>
                    <a:pt x="1202" y="4837"/>
                  </a:cubicBezTo>
                  <a:cubicBezTo>
                    <a:pt x="1546" y="4665"/>
                    <a:pt x="1832" y="3749"/>
                    <a:pt x="2175" y="3663"/>
                  </a:cubicBezTo>
                  <a:cubicBezTo>
                    <a:pt x="2547" y="3578"/>
                    <a:pt x="2919" y="4064"/>
                    <a:pt x="3463" y="3692"/>
                  </a:cubicBezTo>
                  <a:cubicBezTo>
                    <a:pt x="4036" y="3320"/>
                    <a:pt x="3978" y="2805"/>
                    <a:pt x="4408" y="2719"/>
                  </a:cubicBezTo>
                  <a:cubicBezTo>
                    <a:pt x="4808" y="2662"/>
                    <a:pt x="4951" y="3005"/>
                    <a:pt x="5323" y="2891"/>
                  </a:cubicBezTo>
                  <a:cubicBezTo>
                    <a:pt x="5696" y="2776"/>
                    <a:pt x="5467" y="2576"/>
                    <a:pt x="5867" y="2318"/>
                  </a:cubicBezTo>
                  <a:cubicBezTo>
                    <a:pt x="6239" y="2061"/>
                    <a:pt x="6611" y="2662"/>
                    <a:pt x="6955" y="2290"/>
                  </a:cubicBezTo>
                  <a:cubicBezTo>
                    <a:pt x="7298" y="1946"/>
                    <a:pt x="7728" y="1345"/>
                    <a:pt x="8185" y="1259"/>
                  </a:cubicBezTo>
                  <a:cubicBezTo>
                    <a:pt x="8643" y="1174"/>
                    <a:pt x="9130" y="1717"/>
                    <a:pt x="9559" y="1231"/>
                  </a:cubicBezTo>
                  <a:cubicBezTo>
                    <a:pt x="9988" y="744"/>
                    <a:pt x="10189" y="0"/>
                    <a:pt x="10733" y="0"/>
                  </a:cubicBezTo>
                  <a:cubicBezTo>
                    <a:pt x="11305" y="29"/>
                    <a:pt x="11334" y="601"/>
                    <a:pt x="11963" y="401"/>
                  </a:cubicBezTo>
                  <a:cubicBezTo>
                    <a:pt x="12192" y="916"/>
                    <a:pt x="11620" y="945"/>
                    <a:pt x="11105" y="973"/>
                  </a:cubicBezTo>
                  <a:cubicBezTo>
                    <a:pt x="10618" y="1031"/>
                    <a:pt x="10246" y="1403"/>
                    <a:pt x="9817" y="1889"/>
                  </a:cubicBezTo>
                  <a:cubicBezTo>
                    <a:pt x="9387" y="2376"/>
                    <a:pt x="8615" y="1946"/>
                    <a:pt x="8157" y="2032"/>
                  </a:cubicBezTo>
                  <a:cubicBezTo>
                    <a:pt x="7699" y="2118"/>
                    <a:pt x="7785" y="2891"/>
                    <a:pt x="7441" y="3234"/>
                  </a:cubicBezTo>
                  <a:cubicBezTo>
                    <a:pt x="7098" y="3578"/>
                    <a:pt x="6526" y="2719"/>
                    <a:pt x="6125" y="2977"/>
                  </a:cubicBezTo>
                  <a:cubicBezTo>
                    <a:pt x="5753" y="3234"/>
                    <a:pt x="5924" y="3406"/>
                    <a:pt x="5552" y="3520"/>
                  </a:cubicBezTo>
                  <a:cubicBezTo>
                    <a:pt x="5180" y="3635"/>
                    <a:pt x="5152" y="3435"/>
                    <a:pt x="4751" y="3520"/>
                  </a:cubicBezTo>
                  <a:cubicBezTo>
                    <a:pt x="4379" y="3606"/>
                    <a:pt x="4322" y="3978"/>
                    <a:pt x="3749" y="4350"/>
                  </a:cubicBezTo>
                  <a:cubicBezTo>
                    <a:pt x="3206" y="4694"/>
                    <a:pt x="2919" y="4493"/>
                    <a:pt x="2576" y="4579"/>
                  </a:cubicBezTo>
                  <a:cubicBezTo>
                    <a:pt x="2204" y="4665"/>
                    <a:pt x="1832" y="5323"/>
                    <a:pt x="1489" y="5495"/>
                  </a:cubicBezTo>
                  <a:cubicBezTo>
                    <a:pt x="1174" y="5667"/>
                    <a:pt x="515" y="5266"/>
                    <a:pt x="0" y="5581"/>
                  </a:cubicBezTo>
                  <a:close/>
                </a:path>
              </a:pathLst>
            </a:custGeom>
            <a:solidFill>
              <a:srgbClr val="7699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41"/>
            <p:cNvSpPr/>
            <p:nvPr/>
          </p:nvSpPr>
          <p:spPr>
            <a:xfrm>
              <a:off x="6094479" y="3262340"/>
              <a:ext cx="1181715" cy="552042"/>
            </a:xfrm>
            <a:custGeom>
              <a:avLst/>
              <a:gdLst/>
              <a:ahLst/>
              <a:cxnLst/>
              <a:rect l="l" t="t" r="r" b="b"/>
              <a:pathLst>
                <a:path w="12193" h="5696" extrusionOk="0">
                  <a:moveTo>
                    <a:pt x="1" y="5581"/>
                  </a:moveTo>
                  <a:cubicBezTo>
                    <a:pt x="229" y="4980"/>
                    <a:pt x="830" y="5038"/>
                    <a:pt x="1203" y="4837"/>
                  </a:cubicBezTo>
                  <a:cubicBezTo>
                    <a:pt x="1546" y="4666"/>
                    <a:pt x="1832" y="3750"/>
                    <a:pt x="2176" y="3664"/>
                  </a:cubicBezTo>
                  <a:cubicBezTo>
                    <a:pt x="2519" y="3607"/>
                    <a:pt x="2920" y="4065"/>
                    <a:pt x="3463" y="3693"/>
                  </a:cubicBezTo>
                  <a:cubicBezTo>
                    <a:pt x="4036" y="3321"/>
                    <a:pt x="3979" y="2805"/>
                    <a:pt x="4408" y="2748"/>
                  </a:cubicBezTo>
                  <a:cubicBezTo>
                    <a:pt x="4809" y="2662"/>
                    <a:pt x="4952" y="3006"/>
                    <a:pt x="5324" y="2891"/>
                  </a:cubicBezTo>
                  <a:cubicBezTo>
                    <a:pt x="5696" y="2777"/>
                    <a:pt x="5467" y="2576"/>
                    <a:pt x="5839" y="2319"/>
                  </a:cubicBezTo>
                  <a:cubicBezTo>
                    <a:pt x="6240" y="2061"/>
                    <a:pt x="6612" y="2662"/>
                    <a:pt x="6955" y="2290"/>
                  </a:cubicBezTo>
                  <a:cubicBezTo>
                    <a:pt x="7298" y="1947"/>
                    <a:pt x="7728" y="1346"/>
                    <a:pt x="8186" y="1260"/>
                  </a:cubicBezTo>
                  <a:cubicBezTo>
                    <a:pt x="8644" y="1174"/>
                    <a:pt x="9130" y="1718"/>
                    <a:pt x="9559" y="1231"/>
                  </a:cubicBezTo>
                  <a:cubicBezTo>
                    <a:pt x="9989" y="745"/>
                    <a:pt x="10160" y="1"/>
                    <a:pt x="10733" y="29"/>
                  </a:cubicBezTo>
                  <a:cubicBezTo>
                    <a:pt x="11305" y="29"/>
                    <a:pt x="11305" y="602"/>
                    <a:pt x="11963" y="401"/>
                  </a:cubicBezTo>
                  <a:cubicBezTo>
                    <a:pt x="12192" y="917"/>
                    <a:pt x="11620" y="945"/>
                    <a:pt x="11105" y="974"/>
                  </a:cubicBezTo>
                  <a:cubicBezTo>
                    <a:pt x="10590" y="1031"/>
                    <a:pt x="10246" y="1403"/>
                    <a:pt x="9817" y="1890"/>
                  </a:cubicBezTo>
                  <a:cubicBezTo>
                    <a:pt x="9388" y="2376"/>
                    <a:pt x="8615" y="1947"/>
                    <a:pt x="8157" y="2033"/>
                  </a:cubicBezTo>
                  <a:cubicBezTo>
                    <a:pt x="7699" y="2119"/>
                    <a:pt x="7756" y="2891"/>
                    <a:pt x="7442" y="3235"/>
                  </a:cubicBezTo>
                  <a:cubicBezTo>
                    <a:pt x="7098" y="3578"/>
                    <a:pt x="6526" y="2720"/>
                    <a:pt x="6125" y="2977"/>
                  </a:cubicBezTo>
                  <a:cubicBezTo>
                    <a:pt x="5753" y="3235"/>
                    <a:pt x="5925" y="3406"/>
                    <a:pt x="5553" y="3521"/>
                  </a:cubicBezTo>
                  <a:cubicBezTo>
                    <a:pt x="5181" y="3635"/>
                    <a:pt x="5152" y="3435"/>
                    <a:pt x="4751" y="3521"/>
                  </a:cubicBezTo>
                  <a:cubicBezTo>
                    <a:pt x="4379" y="3607"/>
                    <a:pt x="4293" y="3979"/>
                    <a:pt x="3750" y="4351"/>
                  </a:cubicBezTo>
                  <a:cubicBezTo>
                    <a:pt x="3206" y="4694"/>
                    <a:pt x="2920" y="4523"/>
                    <a:pt x="2548" y="4580"/>
                  </a:cubicBezTo>
                  <a:cubicBezTo>
                    <a:pt x="2204" y="4666"/>
                    <a:pt x="1804" y="5324"/>
                    <a:pt x="1489" y="5496"/>
                  </a:cubicBezTo>
                  <a:cubicBezTo>
                    <a:pt x="1145" y="5696"/>
                    <a:pt x="516" y="5267"/>
                    <a:pt x="1" y="5581"/>
                  </a:cubicBezTo>
                  <a:close/>
                </a:path>
              </a:pathLst>
            </a:custGeom>
            <a:solidFill>
              <a:srgbClr val="7699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41"/>
            <p:cNvSpPr/>
            <p:nvPr/>
          </p:nvSpPr>
          <p:spPr>
            <a:xfrm>
              <a:off x="5747804" y="3112602"/>
              <a:ext cx="1181618" cy="552042"/>
            </a:xfrm>
            <a:custGeom>
              <a:avLst/>
              <a:gdLst/>
              <a:ahLst/>
              <a:cxnLst/>
              <a:rect l="l" t="t" r="r" b="b"/>
              <a:pathLst>
                <a:path w="12192" h="5696" extrusionOk="0">
                  <a:moveTo>
                    <a:pt x="0" y="5581"/>
                  </a:moveTo>
                  <a:cubicBezTo>
                    <a:pt x="229" y="4980"/>
                    <a:pt x="830" y="5037"/>
                    <a:pt x="1174" y="4866"/>
                  </a:cubicBezTo>
                  <a:cubicBezTo>
                    <a:pt x="1517" y="4665"/>
                    <a:pt x="1832" y="3749"/>
                    <a:pt x="2175" y="3692"/>
                  </a:cubicBezTo>
                  <a:cubicBezTo>
                    <a:pt x="2519" y="3606"/>
                    <a:pt x="2919" y="4064"/>
                    <a:pt x="3463" y="3692"/>
                  </a:cubicBezTo>
                  <a:cubicBezTo>
                    <a:pt x="4007" y="3349"/>
                    <a:pt x="3978" y="2834"/>
                    <a:pt x="4407" y="2748"/>
                  </a:cubicBezTo>
                  <a:cubicBezTo>
                    <a:pt x="4808" y="2662"/>
                    <a:pt x="4951" y="3005"/>
                    <a:pt x="5323" y="2919"/>
                  </a:cubicBezTo>
                  <a:cubicBezTo>
                    <a:pt x="5695" y="2805"/>
                    <a:pt x="5466" y="2605"/>
                    <a:pt x="5838" y="2347"/>
                  </a:cubicBezTo>
                  <a:cubicBezTo>
                    <a:pt x="6239" y="2090"/>
                    <a:pt x="6611" y="2662"/>
                    <a:pt x="6955" y="2318"/>
                  </a:cubicBezTo>
                  <a:cubicBezTo>
                    <a:pt x="7298" y="1975"/>
                    <a:pt x="7727" y="1345"/>
                    <a:pt x="8157" y="1260"/>
                  </a:cubicBezTo>
                  <a:cubicBezTo>
                    <a:pt x="8615" y="1202"/>
                    <a:pt x="9130" y="1717"/>
                    <a:pt x="9559" y="1231"/>
                  </a:cubicBezTo>
                  <a:cubicBezTo>
                    <a:pt x="9988" y="744"/>
                    <a:pt x="10160" y="0"/>
                    <a:pt x="10732" y="29"/>
                  </a:cubicBezTo>
                  <a:cubicBezTo>
                    <a:pt x="11305" y="29"/>
                    <a:pt x="11305" y="601"/>
                    <a:pt x="11963" y="430"/>
                  </a:cubicBezTo>
                  <a:cubicBezTo>
                    <a:pt x="12192" y="945"/>
                    <a:pt x="11620" y="945"/>
                    <a:pt x="11104" y="1002"/>
                  </a:cubicBezTo>
                  <a:cubicBezTo>
                    <a:pt x="10589" y="1031"/>
                    <a:pt x="10246" y="1431"/>
                    <a:pt x="9817" y="1889"/>
                  </a:cubicBezTo>
                  <a:cubicBezTo>
                    <a:pt x="9387" y="2376"/>
                    <a:pt x="8615" y="1975"/>
                    <a:pt x="8157" y="2032"/>
                  </a:cubicBezTo>
                  <a:cubicBezTo>
                    <a:pt x="7699" y="2118"/>
                    <a:pt x="7756" y="2919"/>
                    <a:pt x="7441" y="3263"/>
                  </a:cubicBezTo>
                  <a:cubicBezTo>
                    <a:pt x="7098" y="3606"/>
                    <a:pt x="6525" y="2748"/>
                    <a:pt x="6125" y="3005"/>
                  </a:cubicBezTo>
                  <a:cubicBezTo>
                    <a:pt x="5753" y="3263"/>
                    <a:pt x="5924" y="3406"/>
                    <a:pt x="5552" y="3520"/>
                  </a:cubicBezTo>
                  <a:cubicBezTo>
                    <a:pt x="5180" y="3635"/>
                    <a:pt x="5152" y="3463"/>
                    <a:pt x="4751" y="3520"/>
                  </a:cubicBezTo>
                  <a:cubicBezTo>
                    <a:pt x="4379" y="3606"/>
                    <a:pt x="4293" y="4007"/>
                    <a:pt x="3749" y="4350"/>
                  </a:cubicBezTo>
                  <a:cubicBezTo>
                    <a:pt x="3205" y="4722"/>
                    <a:pt x="2919" y="4522"/>
                    <a:pt x="2547" y="4579"/>
                  </a:cubicBezTo>
                  <a:cubicBezTo>
                    <a:pt x="2204" y="4665"/>
                    <a:pt x="1803" y="5352"/>
                    <a:pt x="1488" y="5524"/>
                  </a:cubicBezTo>
                  <a:cubicBezTo>
                    <a:pt x="1145" y="5696"/>
                    <a:pt x="515" y="5266"/>
                    <a:pt x="0" y="5581"/>
                  </a:cubicBezTo>
                  <a:close/>
                </a:path>
              </a:pathLst>
            </a:custGeom>
            <a:solidFill>
              <a:srgbClr val="7699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1"/>
            <p:cNvSpPr/>
            <p:nvPr/>
          </p:nvSpPr>
          <p:spPr>
            <a:xfrm>
              <a:off x="5991843" y="2102913"/>
              <a:ext cx="990303" cy="1983320"/>
            </a:xfrm>
            <a:custGeom>
              <a:avLst/>
              <a:gdLst/>
              <a:ahLst/>
              <a:cxnLst/>
              <a:rect l="l" t="t" r="r" b="b"/>
              <a:pathLst>
                <a:path w="10218" h="20464" extrusionOk="0">
                  <a:moveTo>
                    <a:pt x="1517" y="8415"/>
                  </a:moveTo>
                  <a:cubicBezTo>
                    <a:pt x="1918" y="8386"/>
                    <a:pt x="3378" y="8215"/>
                    <a:pt x="3549" y="6927"/>
                  </a:cubicBezTo>
                  <a:cubicBezTo>
                    <a:pt x="3750" y="5410"/>
                    <a:pt x="3693" y="1976"/>
                    <a:pt x="4294" y="1"/>
                  </a:cubicBezTo>
                  <a:cubicBezTo>
                    <a:pt x="4637" y="1747"/>
                    <a:pt x="10218" y="20464"/>
                    <a:pt x="3235" y="14711"/>
                  </a:cubicBezTo>
                  <a:cubicBezTo>
                    <a:pt x="773" y="12679"/>
                    <a:pt x="1" y="8501"/>
                    <a:pt x="1517" y="84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1"/>
            <p:cNvSpPr/>
            <p:nvPr/>
          </p:nvSpPr>
          <p:spPr>
            <a:xfrm>
              <a:off x="6344139" y="58723"/>
              <a:ext cx="1109512" cy="4973322"/>
            </a:xfrm>
            <a:custGeom>
              <a:avLst/>
              <a:gdLst/>
              <a:ahLst/>
              <a:cxnLst/>
              <a:rect l="l" t="t" r="r" b="b"/>
              <a:pathLst>
                <a:path w="11448" h="51315" extrusionOk="0">
                  <a:moveTo>
                    <a:pt x="5209" y="47594"/>
                  </a:moveTo>
                  <a:cubicBezTo>
                    <a:pt x="6096" y="42672"/>
                    <a:pt x="1002" y="31281"/>
                    <a:pt x="573" y="25100"/>
                  </a:cubicBezTo>
                  <a:cubicBezTo>
                    <a:pt x="0" y="17430"/>
                    <a:pt x="4036" y="7585"/>
                    <a:pt x="6325" y="3778"/>
                  </a:cubicBezTo>
                  <a:cubicBezTo>
                    <a:pt x="8586" y="1"/>
                    <a:pt x="6611" y="5181"/>
                    <a:pt x="7041" y="6898"/>
                  </a:cubicBezTo>
                  <a:cubicBezTo>
                    <a:pt x="7441" y="8644"/>
                    <a:pt x="11276" y="26874"/>
                    <a:pt x="11333" y="30738"/>
                  </a:cubicBezTo>
                  <a:cubicBezTo>
                    <a:pt x="11448" y="38722"/>
                    <a:pt x="8615" y="45648"/>
                    <a:pt x="7413" y="48482"/>
                  </a:cubicBezTo>
                  <a:cubicBezTo>
                    <a:pt x="6211" y="51315"/>
                    <a:pt x="4837" y="49741"/>
                    <a:pt x="5209" y="4759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1"/>
            <p:cNvSpPr/>
            <p:nvPr/>
          </p:nvSpPr>
          <p:spPr>
            <a:xfrm>
              <a:off x="6510547" y="55913"/>
              <a:ext cx="810036" cy="4951224"/>
            </a:xfrm>
            <a:custGeom>
              <a:avLst/>
              <a:gdLst/>
              <a:ahLst/>
              <a:cxnLst/>
              <a:rect l="l" t="t" r="r" b="b"/>
              <a:pathLst>
                <a:path w="8358" h="51087" extrusionOk="0">
                  <a:moveTo>
                    <a:pt x="3492" y="47709"/>
                  </a:moveTo>
                  <a:cubicBezTo>
                    <a:pt x="4351" y="42071"/>
                    <a:pt x="802" y="31425"/>
                    <a:pt x="458" y="25272"/>
                  </a:cubicBezTo>
                  <a:cubicBezTo>
                    <a:pt x="0" y="17573"/>
                    <a:pt x="2462" y="7614"/>
                    <a:pt x="4637" y="3836"/>
                  </a:cubicBezTo>
                  <a:cubicBezTo>
                    <a:pt x="6840" y="1"/>
                    <a:pt x="4894" y="5238"/>
                    <a:pt x="5238" y="6955"/>
                  </a:cubicBezTo>
                  <a:cubicBezTo>
                    <a:pt x="5553" y="8673"/>
                    <a:pt x="8186" y="26932"/>
                    <a:pt x="8243" y="30795"/>
                  </a:cubicBezTo>
                  <a:cubicBezTo>
                    <a:pt x="8357" y="38780"/>
                    <a:pt x="7212" y="45191"/>
                    <a:pt x="5810" y="48367"/>
                  </a:cubicBezTo>
                  <a:cubicBezTo>
                    <a:pt x="4608" y="51086"/>
                    <a:pt x="3149" y="49827"/>
                    <a:pt x="3492" y="4770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41"/>
            <p:cNvSpPr/>
            <p:nvPr/>
          </p:nvSpPr>
          <p:spPr>
            <a:xfrm>
              <a:off x="6296940" y="3062689"/>
              <a:ext cx="1367506" cy="227465"/>
            </a:xfrm>
            <a:custGeom>
              <a:avLst/>
              <a:gdLst/>
              <a:ahLst/>
              <a:cxnLst/>
              <a:rect l="l" t="t" r="r" b="b"/>
              <a:pathLst>
                <a:path w="14110" h="2347" extrusionOk="0">
                  <a:moveTo>
                    <a:pt x="1" y="887"/>
                  </a:moveTo>
                  <a:cubicBezTo>
                    <a:pt x="459" y="1402"/>
                    <a:pt x="1060" y="1116"/>
                    <a:pt x="1489" y="1145"/>
                  </a:cubicBezTo>
                  <a:cubicBezTo>
                    <a:pt x="1890" y="1174"/>
                    <a:pt x="2548" y="2004"/>
                    <a:pt x="2949" y="1918"/>
                  </a:cubicBezTo>
                  <a:cubicBezTo>
                    <a:pt x="3349" y="1860"/>
                    <a:pt x="3550" y="1231"/>
                    <a:pt x="4236" y="1374"/>
                  </a:cubicBezTo>
                  <a:cubicBezTo>
                    <a:pt x="4952" y="1488"/>
                    <a:pt x="5124" y="2032"/>
                    <a:pt x="5553" y="1946"/>
                  </a:cubicBezTo>
                  <a:cubicBezTo>
                    <a:pt x="6011" y="1860"/>
                    <a:pt x="6011" y="1460"/>
                    <a:pt x="6411" y="1402"/>
                  </a:cubicBezTo>
                  <a:cubicBezTo>
                    <a:pt x="6841" y="1374"/>
                    <a:pt x="6698" y="1660"/>
                    <a:pt x="7184" y="1775"/>
                  </a:cubicBezTo>
                  <a:cubicBezTo>
                    <a:pt x="7671" y="1889"/>
                    <a:pt x="7814" y="1145"/>
                    <a:pt x="8300" y="1345"/>
                  </a:cubicBezTo>
                  <a:cubicBezTo>
                    <a:pt x="8787" y="1546"/>
                    <a:pt x="9445" y="2004"/>
                    <a:pt x="9932" y="1889"/>
                  </a:cubicBezTo>
                  <a:cubicBezTo>
                    <a:pt x="10418" y="1775"/>
                    <a:pt x="10704" y="1059"/>
                    <a:pt x="11334" y="1374"/>
                  </a:cubicBezTo>
                  <a:cubicBezTo>
                    <a:pt x="11964" y="1660"/>
                    <a:pt x="12479" y="2347"/>
                    <a:pt x="13022" y="2089"/>
                  </a:cubicBezTo>
                  <a:cubicBezTo>
                    <a:pt x="13595" y="1860"/>
                    <a:pt x="13395" y="1288"/>
                    <a:pt x="14110" y="1202"/>
                  </a:cubicBezTo>
                  <a:cubicBezTo>
                    <a:pt x="14110" y="601"/>
                    <a:pt x="13509" y="830"/>
                    <a:pt x="12994" y="973"/>
                  </a:cubicBezTo>
                  <a:cubicBezTo>
                    <a:pt x="12479" y="1145"/>
                    <a:pt x="11964" y="887"/>
                    <a:pt x="11334" y="601"/>
                  </a:cubicBezTo>
                  <a:cubicBezTo>
                    <a:pt x="10704" y="286"/>
                    <a:pt x="10075" y="1030"/>
                    <a:pt x="9588" y="1116"/>
                  </a:cubicBezTo>
                  <a:cubicBezTo>
                    <a:pt x="9102" y="1231"/>
                    <a:pt x="8873" y="401"/>
                    <a:pt x="8386" y="200"/>
                  </a:cubicBezTo>
                  <a:cubicBezTo>
                    <a:pt x="7871" y="0"/>
                    <a:pt x="7671" y="1116"/>
                    <a:pt x="7156" y="1002"/>
                  </a:cubicBezTo>
                  <a:cubicBezTo>
                    <a:pt x="6669" y="887"/>
                    <a:pt x="6783" y="658"/>
                    <a:pt x="6383" y="687"/>
                  </a:cubicBezTo>
                  <a:cubicBezTo>
                    <a:pt x="5954" y="744"/>
                    <a:pt x="5982" y="945"/>
                    <a:pt x="5581" y="1030"/>
                  </a:cubicBezTo>
                  <a:cubicBezTo>
                    <a:pt x="5152" y="1088"/>
                    <a:pt x="4923" y="744"/>
                    <a:pt x="4236" y="601"/>
                  </a:cubicBezTo>
                  <a:cubicBezTo>
                    <a:pt x="3521" y="458"/>
                    <a:pt x="3321" y="773"/>
                    <a:pt x="2949" y="859"/>
                  </a:cubicBezTo>
                  <a:cubicBezTo>
                    <a:pt x="2548" y="916"/>
                    <a:pt x="1890" y="401"/>
                    <a:pt x="1460" y="372"/>
                  </a:cubicBezTo>
                  <a:cubicBezTo>
                    <a:pt x="1060" y="344"/>
                    <a:pt x="630" y="1002"/>
                    <a:pt x="1" y="887"/>
                  </a:cubicBezTo>
                  <a:close/>
                </a:path>
              </a:pathLst>
            </a:custGeom>
            <a:solidFill>
              <a:srgbClr val="7699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1"/>
            <p:cNvSpPr/>
            <p:nvPr/>
          </p:nvSpPr>
          <p:spPr>
            <a:xfrm>
              <a:off x="6549411" y="3295680"/>
              <a:ext cx="1370220" cy="230276"/>
            </a:xfrm>
            <a:custGeom>
              <a:avLst/>
              <a:gdLst/>
              <a:ahLst/>
              <a:cxnLst/>
              <a:rect l="l" t="t" r="r" b="b"/>
              <a:pathLst>
                <a:path w="14138" h="2376" extrusionOk="0">
                  <a:moveTo>
                    <a:pt x="0" y="1603"/>
                  </a:moveTo>
                  <a:cubicBezTo>
                    <a:pt x="458" y="1059"/>
                    <a:pt x="1088" y="1374"/>
                    <a:pt x="1488" y="1317"/>
                  </a:cubicBezTo>
                  <a:cubicBezTo>
                    <a:pt x="1918" y="1288"/>
                    <a:pt x="2576" y="458"/>
                    <a:pt x="2948" y="515"/>
                  </a:cubicBezTo>
                  <a:cubicBezTo>
                    <a:pt x="3349" y="601"/>
                    <a:pt x="3549" y="1202"/>
                    <a:pt x="4264" y="1059"/>
                  </a:cubicBezTo>
                  <a:cubicBezTo>
                    <a:pt x="4951" y="916"/>
                    <a:pt x="5123" y="372"/>
                    <a:pt x="5552" y="458"/>
                  </a:cubicBezTo>
                  <a:cubicBezTo>
                    <a:pt x="6010" y="544"/>
                    <a:pt x="6010" y="945"/>
                    <a:pt x="6439" y="1002"/>
                  </a:cubicBezTo>
                  <a:cubicBezTo>
                    <a:pt x="6869" y="1030"/>
                    <a:pt x="6697" y="744"/>
                    <a:pt x="7184" y="630"/>
                  </a:cubicBezTo>
                  <a:cubicBezTo>
                    <a:pt x="7670" y="544"/>
                    <a:pt x="7813" y="1259"/>
                    <a:pt x="8300" y="1030"/>
                  </a:cubicBezTo>
                  <a:cubicBezTo>
                    <a:pt x="8786" y="830"/>
                    <a:pt x="9473" y="372"/>
                    <a:pt x="9960" y="487"/>
                  </a:cubicBezTo>
                  <a:cubicBezTo>
                    <a:pt x="10446" y="573"/>
                    <a:pt x="10732" y="1317"/>
                    <a:pt x="11362" y="1002"/>
                  </a:cubicBezTo>
                  <a:cubicBezTo>
                    <a:pt x="11992" y="658"/>
                    <a:pt x="12478" y="0"/>
                    <a:pt x="13022" y="229"/>
                  </a:cubicBezTo>
                  <a:cubicBezTo>
                    <a:pt x="13594" y="458"/>
                    <a:pt x="13394" y="1059"/>
                    <a:pt x="14109" y="1116"/>
                  </a:cubicBezTo>
                  <a:cubicBezTo>
                    <a:pt x="14138" y="1717"/>
                    <a:pt x="13537" y="1517"/>
                    <a:pt x="13022" y="1345"/>
                  </a:cubicBezTo>
                  <a:cubicBezTo>
                    <a:pt x="12507" y="1202"/>
                    <a:pt x="11963" y="1431"/>
                    <a:pt x="11333" y="1746"/>
                  </a:cubicBezTo>
                  <a:cubicBezTo>
                    <a:pt x="10732" y="2061"/>
                    <a:pt x="10103" y="1345"/>
                    <a:pt x="9616" y="1231"/>
                  </a:cubicBezTo>
                  <a:cubicBezTo>
                    <a:pt x="9130" y="1116"/>
                    <a:pt x="8901" y="1946"/>
                    <a:pt x="8414" y="2175"/>
                  </a:cubicBezTo>
                  <a:cubicBezTo>
                    <a:pt x="7899" y="2376"/>
                    <a:pt x="7699" y="1288"/>
                    <a:pt x="7184" y="1403"/>
                  </a:cubicBezTo>
                  <a:cubicBezTo>
                    <a:pt x="6697" y="1488"/>
                    <a:pt x="6811" y="1746"/>
                    <a:pt x="6411" y="1689"/>
                  </a:cubicBezTo>
                  <a:cubicBezTo>
                    <a:pt x="5982" y="1660"/>
                    <a:pt x="6010" y="1460"/>
                    <a:pt x="5609" y="1403"/>
                  </a:cubicBezTo>
                  <a:cubicBezTo>
                    <a:pt x="5180" y="1317"/>
                    <a:pt x="4951" y="1689"/>
                    <a:pt x="4264" y="1832"/>
                  </a:cubicBezTo>
                  <a:cubicBezTo>
                    <a:pt x="3549" y="1975"/>
                    <a:pt x="3349" y="1660"/>
                    <a:pt x="2976" y="1603"/>
                  </a:cubicBezTo>
                  <a:cubicBezTo>
                    <a:pt x="2576" y="1517"/>
                    <a:pt x="1918" y="2061"/>
                    <a:pt x="1488" y="2089"/>
                  </a:cubicBezTo>
                  <a:cubicBezTo>
                    <a:pt x="1059" y="2147"/>
                    <a:pt x="658" y="1488"/>
                    <a:pt x="0" y="1603"/>
                  </a:cubicBezTo>
                  <a:close/>
                </a:path>
              </a:pathLst>
            </a:custGeom>
            <a:solidFill>
              <a:srgbClr val="7699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1"/>
            <p:cNvSpPr/>
            <p:nvPr/>
          </p:nvSpPr>
          <p:spPr>
            <a:xfrm>
              <a:off x="6713008" y="3731131"/>
              <a:ext cx="1367506" cy="233087"/>
            </a:xfrm>
            <a:custGeom>
              <a:avLst/>
              <a:gdLst/>
              <a:ahLst/>
              <a:cxnLst/>
              <a:rect l="l" t="t" r="r" b="b"/>
              <a:pathLst>
                <a:path w="14110" h="2405" extrusionOk="0">
                  <a:moveTo>
                    <a:pt x="1" y="1603"/>
                  </a:moveTo>
                  <a:cubicBezTo>
                    <a:pt x="459" y="1088"/>
                    <a:pt x="1060" y="1374"/>
                    <a:pt x="1489" y="1345"/>
                  </a:cubicBezTo>
                  <a:cubicBezTo>
                    <a:pt x="1889" y="1288"/>
                    <a:pt x="2548" y="458"/>
                    <a:pt x="2948" y="544"/>
                  </a:cubicBezTo>
                  <a:cubicBezTo>
                    <a:pt x="3349" y="601"/>
                    <a:pt x="3549" y="1202"/>
                    <a:pt x="4236" y="1059"/>
                  </a:cubicBezTo>
                  <a:cubicBezTo>
                    <a:pt x="4952" y="916"/>
                    <a:pt x="5123" y="401"/>
                    <a:pt x="5553" y="487"/>
                  </a:cubicBezTo>
                  <a:cubicBezTo>
                    <a:pt x="6011" y="573"/>
                    <a:pt x="6011" y="973"/>
                    <a:pt x="6440" y="1002"/>
                  </a:cubicBezTo>
                  <a:cubicBezTo>
                    <a:pt x="6841" y="1031"/>
                    <a:pt x="6698" y="744"/>
                    <a:pt x="7184" y="630"/>
                  </a:cubicBezTo>
                  <a:cubicBezTo>
                    <a:pt x="7671" y="544"/>
                    <a:pt x="7814" y="1260"/>
                    <a:pt x="8300" y="1059"/>
                  </a:cubicBezTo>
                  <a:cubicBezTo>
                    <a:pt x="8787" y="830"/>
                    <a:pt x="9445" y="372"/>
                    <a:pt x="9931" y="487"/>
                  </a:cubicBezTo>
                  <a:cubicBezTo>
                    <a:pt x="10447" y="601"/>
                    <a:pt x="10704" y="1317"/>
                    <a:pt x="11334" y="1002"/>
                  </a:cubicBezTo>
                  <a:cubicBezTo>
                    <a:pt x="11963" y="687"/>
                    <a:pt x="12450" y="0"/>
                    <a:pt x="13022" y="229"/>
                  </a:cubicBezTo>
                  <a:cubicBezTo>
                    <a:pt x="13566" y="487"/>
                    <a:pt x="13366" y="1059"/>
                    <a:pt x="14081" y="1117"/>
                  </a:cubicBezTo>
                  <a:cubicBezTo>
                    <a:pt x="14110" y="1746"/>
                    <a:pt x="13509" y="1517"/>
                    <a:pt x="12994" y="1374"/>
                  </a:cubicBezTo>
                  <a:cubicBezTo>
                    <a:pt x="12479" y="1202"/>
                    <a:pt x="11963" y="1460"/>
                    <a:pt x="11334" y="1775"/>
                  </a:cubicBezTo>
                  <a:cubicBezTo>
                    <a:pt x="10704" y="2090"/>
                    <a:pt x="10103" y="1345"/>
                    <a:pt x="9588" y="1260"/>
                  </a:cubicBezTo>
                  <a:cubicBezTo>
                    <a:pt x="9102" y="1145"/>
                    <a:pt x="8873" y="1975"/>
                    <a:pt x="8386" y="2175"/>
                  </a:cubicBezTo>
                  <a:cubicBezTo>
                    <a:pt x="7871" y="2404"/>
                    <a:pt x="7671" y="1288"/>
                    <a:pt x="7184" y="1403"/>
                  </a:cubicBezTo>
                  <a:cubicBezTo>
                    <a:pt x="6669" y="1517"/>
                    <a:pt x="6812" y="1746"/>
                    <a:pt x="6383" y="1718"/>
                  </a:cubicBezTo>
                  <a:cubicBezTo>
                    <a:pt x="5925" y="1689"/>
                    <a:pt x="5982" y="1489"/>
                    <a:pt x="5581" y="1403"/>
                  </a:cubicBezTo>
                  <a:cubicBezTo>
                    <a:pt x="5152" y="1345"/>
                    <a:pt x="4923" y="1689"/>
                    <a:pt x="4236" y="1832"/>
                  </a:cubicBezTo>
                  <a:cubicBezTo>
                    <a:pt x="3521" y="2004"/>
                    <a:pt x="3320" y="1689"/>
                    <a:pt x="2948" y="1603"/>
                  </a:cubicBezTo>
                  <a:cubicBezTo>
                    <a:pt x="2548" y="1546"/>
                    <a:pt x="1889" y="2061"/>
                    <a:pt x="1460" y="2118"/>
                  </a:cubicBezTo>
                  <a:cubicBezTo>
                    <a:pt x="1060" y="2147"/>
                    <a:pt x="659" y="1489"/>
                    <a:pt x="1" y="1603"/>
                  </a:cubicBezTo>
                  <a:close/>
                </a:path>
              </a:pathLst>
            </a:custGeom>
            <a:solidFill>
              <a:srgbClr val="7699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41"/>
            <p:cNvSpPr/>
            <p:nvPr/>
          </p:nvSpPr>
          <p:spPr>
            <a:xfrm>
              <a:off x="6388528" y="3936403"/>
              <a:ext cx="1367506" cy="230276"/>
            </a:xfrm>
            <a:custGeom>
              <a:avLst/>
              <a:gdLst/>
              <a:ahLst/>
              <a:cxnLst/>
              <a:rect l="l" t="t" r="r" b="b"/>
              <a:pathLst>
                <a:path w="14110" h="2376" extrusionOk="0">
                  <a:moveTo>
                    <a:pt x="0" y="1603"/>
                  </a:moveTo>
                  <a:cubicBezTo>
                    <a:pt x="458" y="1088"/>
                    <a:pt x="1059" y="1374"/>
                    <a:pt x="1488" y="1345"/>
                  </a:cubicBezTo>
                  <a:cubicBezTo>
                    <a:pt x="1889" y="1288"/>
                    <a:pt x="2547" y="458"/>
                    <a:pt x="2948" y="544"/>
                  </a:cubicBezTo>
                  <a:cubicBezTo>
                    <a:pt x="3349" y="601"/>
                    <a:pt x="3549" y="1202"/>
                    <a:pt x="4236" y="1059"/>
                  </a:cubicBezTo>
                  <a:cubicBezTo>
                    <a:pt x="4951" y="916"/>
                    <a:pt x="5094" y="401"/>
                    <a:pt x="5552" y="458"/>
                  </a:cubicBezTo>
                  <a:cubicBezTo>
                    <a:pt x="6010" y="544"/>
                    <a:pt x="6010" y="973"/>
                    <a:pt x="6411" y="1002"/>
                  </a:cubicBezTo>
                  <a:cubicBezTo>
                    <a:pt x="6840" y="1031"/>
                    <a:pt x="6697" y="744"/>
                    <a:pt x="7184" y="630"/>
                  </a:cubicBezTo>
                  <a:cubicBezTo>
                    <a:pt x="7670" y="544"/>
                    <a:pt x="7813" y="1259"/>
                    <a:pt x="8300" y="1059"/>
                  </a:cubicBezTo>
                  <a:cubicBezTo>
                    <a:pt x="8786" y="830"/>
                    <a:pt x="9445" y="372"/>
                    <a:pt x="9931" y="487"/>
                  </a:cubicBezTo>
                  <a:cubicBezTo>
                    <a:pt x="10418" y="573"/>
                    <a:pt x="10704" y="1317"/>
                    <a:pt x="11333" y="1002"/>
                  </a:cubicBezTo>
                  <a:cubicBezTo>
                    <a:pt x="11963" y="687"/>
                    <a:pt x="12450" y="0"/>
                    <a:pt x="13022" y="229"/>
                  </a:cubicBezTo>
                  <a:cubicBezTo>
                    <a:pt x="13566" y="487"/>
                    <a:pt x="13365" y="1059"/>
                    <a:pt x="14081" y="1116"/>
                  </a:cubicBezTo>
                  <a:cubicBezTo>
                    <a:pt x="14109" y="1746"/>
                    <a:pt x="13508" y="1517"/>
                    <a:pt x="12993" y="1374"/>
                  </a:cubicBezTo>
                  <a:cubicBezTo>
                    <a:pt x="12478" y="1202"/>
                    <a:pt x="11963" y="1460"/>
                    <a:pt x="11333" y="1775"/>
                  </a:cubicBezTo>
                  <a:cubicBezTo>
                    <a:pt x="10704" y="2089"/>
                    <a:pt x="10074" y="1345"/>
                    <a:pt x="9588" y="1259"/>
                  </a:cubicBezTo>
                  <a:cubicBezTo>
                    <a:pt x="9101" y="1145"/>
                    <a:pt x="8872" y="1975"/>
                    <a:pt x="8386" y="2175"/>
                  </a:cubicBezTo>
                  <a:cubicBezTo>
                    <a:pt x="7870" y="2376"/>
                    <a:pt x="7670" y="1288"/>
                    <a:pt x="7155" y="1403"/>
                  </a:cubicBezTo>
                  <a:cubicBezTo>
                    <a:pt x="6668" y="1517"/>
                    <a:pt x="6812" y="1775"/>
                    <a:pt x="6354" y="1717"/>
                  </a:cubicBezTo>
                  <a:cubicBezTo>
                    <a:pt x="5924" y="1660"/>
                    <a:pt x="5982" y="1488"/>
                    <a:pt x="5581" y="1403"/>
                  </a:cubicBezTo>
                  <a:cubicBezTo>
                    <a:pt x="5152" y="1345"/>
                    <a:pt x="4923" y="1689"/>
                    <a:pt x="4236" y="1832"/>
                  </a:cubicBezTo>
                  <a:cubicBezTo>
                    <a:pt x="3520" y="2004"/>
                    <a:pt x="3320" y="1689"/>
                    <a:pt x="2919" y="1603"/>
                  </a:cubicBezTo>
                  <a:cubicBezTo>
                    <a:pt x="2547" y="1546"/>
                    <a:pt x="1889" y="2061"/>
                    <a:pt x="1460" y="2118"/>
                  </a:cubicBezTo>
                  <a:cubicBezTo>
                    <a:pt x="1059" y="2147"/>
                    <a:pt x="630" y="1488"/>
                    <a:pt x="0" y="1603"/>
                  </a:cubicBezTo>
                  <a:close/>
                </a:path>
              </a:pathLst>
            </a:custGeom>
            <a:solidFill>
              <a:srgbClr val="7699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1"/>
            <p:cNvSpPr/>
            <p:nvPr/>
          </p:nvSpPr>
          <p:spPr>
            <a:xfrm>
              <a:off x="5889207" y="2150112"/>
              <a:ext cx="2216309" cy="2429819"/>
            </a:xfrm>
            <a:custGeom>
              <a:avLst/>
              <a:gdLst/>
              <a:ahLst/>
              <a:cxnLst/>
              <a:rect l="l" t="t" r="r" b="b"/>
              <a:pathLst>
                <a:path w="22868" h="25071" extrusionOk="0">
                  <a:moveTo>
                    <a:pt x="2405" y="8243"/>
                  </a:moveTo>
                  <a:cubicBezTo>
                    <a:pt x="4608" y="8472"/>
                    <a:pt x="6812" y="8930"/>
                    <a:pt x="8930" y="9645"/>
                  </a:cubicBezTo>
                  <a:cubicBezTo>
                    <a:pt x="9588" y="9903"/>
                    <a:pt x="10389" y="10332"/>
                    <a:pt x="10447" y="8329"/>
                  </a:cubicBezTo>
                  <a:cubicBezTo>
                    <a:pt x="10475" y="6325"/>
                    <a:pt x="10590" y="2118"/>
                    <a:pt x="11906" y="0"/>
                  </a:cubicBezTo>
                  <a:cubicBezTo>
                    <a:pt x="13652" y="29"/>
                    <a:pt x="22867" y="24670"/>
                    <a:pt x="22867" y="24670"/>
                  </a:cubicBezTo>
                  <a:lnTo>
                    <a:pt x="1518" y="25071"/>
                  </a:lnTo>
                  <a:cubicBezTo>
                    <a:pt x="1518" y="25071"/>
                    <a:pt x="3177" y="19519"/>
                    <a:pt x="1" y="11734"/>
                  </a:cubicBezTo>
                  <a:cubicBezTo>
                    <a:pt x="1203" y="11334"/>
                    <a:pt x="3120" y="9645"/>
                    <a:pt x="2405" y="82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1"/>
            <p:cNvSpPr/>
            <p:nvPr/>
          </p:nvSpPr>
          <p:spPr>
            <a:xfrm>
              <a:off x="5711751" y="4898893"/>
              <a:ext cx="2338329" cy="127640"/>
            </a:xfrm>
            <a:custGeom>
              <a:avLst/>
              <a:gdLst/>
              <a:ahLst/>
              <a:cxnLst/>
              <a:rect l="l" t="t" r="r" b="b"/>
              <a:pathLst>
                <a:path w="24127" h="1317" extrusionOk="0">
                  <a:moveTo>
                    <a:pt x="12278" y="172"/>
                  </a:moveTo>
                  <a:cubicBezTo>
                    <a:pt x="20720" y="172"/>
                    <a:pt x="24126" y="0"/>
                    <a:pt x="24126" y="544"/>
                  </a:cubicBezTo>
                  <a:cubicBezTo>
                    <a:pt x="24126" y="1088"/>
                    <a:pt x="20720" y="1202"/>
                    <a:pt x="12249" y="1202"/>
                  </a:cubicBezTo>
                  <a:cubicBezTo>
                    <a:pt x="3806" y="1202"/>
                    <a:pt x="86" y="1317"/>
                    <a:pt x="57" y="716"/>
                  </a:cubicBezTo>
                  <a:cubicBezTo>
                    <a:pt x="0" y="143"/>
                    <a:pt x="3806" y="172"/>
                    <a:pt x="12278" y="1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41"/>
            <p:cNvSpPr/>
            <p:nvPr/>
          </p:nvSpPr>
          <p:spPr>
            <a:xfrm>
              <a:off x="6926615" y="4627039"/>
              <a:ext cx="1608831" cy="127640"/>
            </a:xfrm>
            <a:custGeom>
              <a:avLst/>
              <a:gdLst/>
              <a:ahLst/>
              <a:cxnLst/>
              <a:rect l="l" t="t" r="r" b="b"/>
              <a:pathLst>
                <a:path w="16600" h="1317" extrusionOk="0">
                  <a:moveTo>
                    <a:pt x="8414" y="172"/>
                  </a:moveTo>
                  <a:cubicBezTo>
                    <a:pt x="14253" y="172"/>
                    <a:pt x="16599" y="0"/>
                    <a:pt x="16599" y="544"/>
                  </a:cubicBezTo>
                  <a:cubicBezTo>
                    <a:pt x="16599" y="1088"/>
                    <a:pt x="14253" y="1202"/>
                    <a:pt x="8414" y="1202"/>
                  </a:cubicBezTo>
                  <a:cubicBezTo>
                    <a:pt x="2576" y="1202"/>
                    <a:pt x="0" y="1317"/>
                    <a:pt x="0" y="745"/>
                  </a:cubicBezTo>
                  <a:cubicBezTo>
                    <a:pt x="0" y="172"/>
                    <a:pt x="2576" y="172"/>
                    <a:pt x="8414" y="1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41"/>
            <p:cNvSpPr/>
            <p:nvPr/>
          </p:nvSpPr>
          <p:spPr>
            <a:xfrm>
              <a:off x="6971003" y="1490005"/>
              <a:ext cx="1520054" cy="3203705"/>
            </a:xfrm>
            <a:custGeom>
              <a:avLst/>
              <a:gdLst/>
              <a:ahLst/>
              <a:cxnLst/>
              <a:rect l="l" t="t" r="r" b="b"/>
              <a:pathLst>
                <a:path w="15684" h="33056" extrusionOk="0">
                  <a:moveTo>
                    <a:pt x="1374" y="33055"/>
                  </a:moveTo>
                  <a:lnTo>
                    <a:pt x="14310" y="33055"/>
                  </a:lnTo>
                  <a:cubicBezTo>
                    <a:pt x="15054" y="33027"/>
                    <a:pt x="15684" y="32426"/>
                    <a:pt x="15684" y="31653"/>
                  </a:cubicBezTo>
                  <a:lnTo>
                    <a:pt x="15684" y="10389"/>
                  </a:lnTo>
                  <a:cubicBezTo>
                    <a:pt x="15684" y="0"/>
                    <a:pt x="0" y="0"/>
                    <a:pt x="0" y="10389"/>
                  </a:cubicBezTo>
                  <a:lnTo>
                    <a:pt x="0" y="31682"/>
                  </a:lnTo>
                  <a:cubicBezTo>
                    <a:pt x="0" y="32426"/>
                    <a:pt x="630" y="33055"/>
                    <a:pt x="1374" y="3305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41"/>
            <p:cNvSpPr/>
            <p:nvPr/>
          </p:nvSpPr>
          <p:spPr>
            <a:xfrm>
              <a:off x="7592246" y="3048830"/>
              <a:ext cx="94398" cy="133165"/>
            </a:xfrm>
            <a:custGeom>
              <a:avLst/>
              <a:gdLst/>
              <a:ahLst/>
              <a:cxnLst/>
              <a:rect l="l" t="t" r="r" b="b"/>
              <a:pathLst>
                <a:path w="974" h="1374" extrusionOk="0">
                  <a:moveTo>
                    <a:pt x="1" y="0"/>
                  </a:moveTo>
                  <a:lnTo>
                    <a:pt x="1" y="1374"/>
                  </a:lnTo>
                  <a:lnTo>
                    <a:pt x="974" y="1374"/>
                  </a:lnTo>
                  <a:lnTo>
                    <a:pt x="974" y="1231"/>
                  </a:lnTo>
                  <a:lnTo>
                    <a:pt x="173" y="1231"/>
                  </a:lnTo>
                  <a:lnTo>
                    <a:pt x="173" y="744"/>
                  </a:lnTo>
                  <a:lnTo>
                    <a:pt x="859" y="744"/>
                  </a:lnTo>
                  <a:lnTo>
                    <a:pt x="859" y="601"/>
                  </a:lnTo>
                  <a:lnTo>
                    <a:pt x="173" y="601"/>
                  </a:lnTo>
                  <a:lnTo>
                    <a:pt x="173" y="143"/>
                  </a:lnTo>
                  <a:lnTo>
                    <a:pt x="945" y="143"/>
                  </a:lnTo>
                  <a:lnTo>
                    <a:pt x="9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41"/>
            <p:cNvSpPr/>
            <p:nvPr/>
          </p:nvSpPr>
          <p:spPr>
            <a:xfrm>
              <a:off x="7703217" y="3048830"/>
              <a:ext cx="119402" cy="135975"/>
            </a:xfrm>
            <a:custGeom>
              <a:avLst/>
              <a:gdLst/>
              <a:ahLst/>
              <a:cxnLst/>
              <a:rect l="l" t="t" r="r" b="b"/>
              <a:pathLst>
                <a:path w="1232" h="1403" extrusionOk="0">
                  <a:moveTo>
                    <a:pt x="716" y="0"/>
                  </a:moveTo>
                  <a:cubicBezTo>
                    <a:pt x="602" y="0"/>
                    <a:pt x="459" y="29"/>
                    <a:pt x="373" y="86"/>
                  </a:cubicBezTo>
                  <a:cubicBezTo>
                    <a:pt x="258" y="143"/>
                    <a:pt x="172" y="229"/>
                    <a:pt x="115" y="343"/>
                  </a:cubicBezTo>
                  <a:cubicBezTo>
                    <a:pt x="29" y="458"/>
                    <a:pt x="1" y="572"/>
                    <a:pt x="1" y="687"/>
                  </a:cubicBezTo>
                  <a:cubicBezTo>
                    <a:pt x="1" y="830"/>
                    <a:pt x="29" y="944"/>
                    <a:pt x="87" y="1030"/>
                  </a:cubicBezTo>
                  <a:cubicBezTo>
                    <a:pt x="172" y="1145"/>
                    <a:pt x="258" y="1231"/>
                    <a:pt x="344" y="1288"/>
                  </a:cubicBezTo>
                  <a:cubicBezTo>
                    <a:pt x="459" y="1345"/>
                    <a:pt x="573" y="1402"/>
                    <a:pt x="716" y="1402"/>
                  </a:cubicBezTo>
                  <a:cubicBezTo>
                    <a:pt x="802" y="1402"/>
                    <a:pt x="888" y="1374"/>
                    <a:pt x="974" y="1345"/>
                  </a:cubicBezTo>
                  <a:cubicBezTo>
                    <a:pt x="1060" y="1288"/>
                    <a:pt x="1145" y="1259"/>
                    <a:pt x="1231" y="1173"/>
                  </a:cubicBezTo>
                  <a:lnTo>
                    <a:pt x="1117" y="1088"/>
                  </a:lnTo>
                  <a:cubicBezTo>
                    <a:pt x="1060" y="1116"/>
                    <a:pt x="1002" y="1173"/>
                    <a:pt x="945" y="1202"/>
                  </a:cubicBezTo>
                  <a:cubicBezTo>
                    <a:pt x="859" y="1231"/>
                    <a:pt x="802" y="1231"/>
                    <a:pt x="716" y="1231"/>
                  </a:cubicBezTo>
                  <a:cubicBezTo>
                    <a:pt x="630" y="1231"/>
                    <a:pt x="516" y="1231"/>
                    <a:pt x="430" y="1173"/>
                  </a:cubicBezTo>
                  <a:cubicBezTo>
                    <a:pt x="344" y="1116"/>
                    <a:pt x="287" y="1059"/>
                    <a:pt x="230" y="973"/>
                  </a:cubicBezTo>
                  <a:cubicBezTo>
                    <a:pt x="201" y="887"/>
                    <a:pt x="172" y="801"/>
                    <a:pt x="172" y="687"/>
                  </a:cubicBezTo>
                  <a:cubicBezTo>
                    <a:pt x="172" y="601"/>
                    <a:pt x="201" y="487"/>
                    <a:pt x="230" y="429"/>
                  </a:cubicBezTo>
                  <a:cubicBezTo>
                    <a:pt x="287" y="343"/>
                    <a:pt x="344" y="258"/>
                    <a:pt x="430" y="229"/>
                  </a:cubicBezTo>
                  <a:cubicBezTo>
                    <a:pt x="516" y="172"/>
                    <a:pt x="630" y="143"/>
                    <a:pt x="716" y="143"/>
                  </a:cubicBezTo>
                  <a:cubicBezTo>
                    <a:pt x="802" y="143"/>
                    <a:pt x="859" y="172"/>
                    <a:pt x="945" y="200"/>
                  </a:cubicBezTo>
                  <a:cubicBezTo>
                    <a:pt x="1002" y="229"/>
                    <a:pt x="1060" y="258"/>
                    <a:pt x="1117" y="315"/>
                  </a:cubicBezTo>
                  <a:lnTo>
                    <a:pt x="1231" y="200"/>
                  </a:lnTo>
                  <a:cubicBezTo>
                    <a:pt x="1145" y="143"/>
                    <a:pt x="1088" y="86"/>
                    <a:pt x="974" y="57"/>
                  </a:cubicBezTo>
                  <a:cubicBezTo>
                    <a:pt x="888" y="29"/>
                    <a:pt x="802" y="0"/>
                    <a:pt x="7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41"/>
            <p:cNvSpPr/>
            <p:nvPr/>
          </p:nvSpPr>
          <p:spPr>
            <a:xfrm>
              <a:off x="7833572" y="3048830"/>
              <a:ext cx="138786" cy="135975"/>
            </a:xfrm>
            <a:custGeom>
              <a:avLst/>
              <a:gdLst/>
              <a:ahLst/>
              <a:cxnLst/>
              <a:rect l="l" t="t" r="r" b="b"/>
              <a:pathLst>
                <a:path w="1432" h="1403" extrusionOk="0">
                  <a:moveTo>
                    <a:pt x="716" y="143"/>
                  </a:moveTo>
                  <a:cubicBezTo>
                    <a:pt x="802" y="143"/>
                    <a:pt x="888" y="172"/>
                    <a:pt x="974" y="229"/>
                  </a:cubicBezTo>
                  <a:cubicBezTo>
                    <a:pt x="1060" y="258"/>
                    <a:pt x="1146" y="343"/>
                    <a:pt x="1174" y="429"/>
                  </a:cubicBezTo>
                  <a:cubicBezTo>
                    <a:pt x="1231" y="515"/>
                    <a:pt x="1260" y="601"/>
                    <a:pt x="1260" y="687"/>
                  </a:cubicBezTo>
                  <a:cubicBezTo>
                    <a:pt x="1260" y="801"/>
                    <a:pt x="1231" y="887"/>
                    <a:pt x="1174" y="973"/>
                  </a:cubicBezTo>
                  <a:cubicBezTo>
                    <a:pt x="1146" y="1059"/>
                    <a:pt x="1060" y="1116"/>
                    <a:pt x="974" y="1173"/>
                  </a:cubicBezTo>
                  <a:cubicBezTo>
                    <a:pt x="888" y="1231"/>
                    <a:pt x="802" y="1259"/>
                    <a:pt x="716" y="1259"/>
                  </a:cubicBezTo>
                  <a:cubicBezTo>
                    <a:pt x="602" y="1259"/>
                    <a:pt x="516" y="1231"/>
                    <a:pt x="430" y="1173"/>
                  </a:cubicBezTo>
                  <a:cubicBezTo>
                    <a:pt x="344" y="1116"/>
                    <a:pt x="287" y="1059"/>
                    <a:pt x="230" y="973"/>
                  </a:cubicBezTo>
                  <a:cubicBezTo>
                    <a:pt x="172" y="887"/>
                    <a:pt x="144" y="801"/>
                    <a:pt x="144" y="687"/>
                  </a:cubicBezTo>
                  <a:cubicBezTo>
                    <a:pt x="144" y="601"/>
                    <a:pt x="172" y="515"/>
                    <a:pt x="230" y="429"/>
                  </a:cubicBezTo>
                  <a:cubicBezTo>
                    <a:pt x="287" y="343"/>
                    <a:pt x="344" y="258"/>
                    <a:pt x="430" y="229"/>
                  </a:cubicBezTo>
                  <a:cubicBezTo>
                    <a:pt x="516" y="172"/>
                    <a:pt x="602" y="143"/>
                    <a:pt x="716" y="143"/>
                  </a:cubicBezTo>
                  <a:close/>
                  <a:moveTo>
                    <a:pt x="716" y="0"/>
                  </a:moveTo>
                  <a:cubicBezTo>
                    <a:pt x="573" y="0"/>
                    <a:pt x="459" y="29"/>
                    <a:pt x="344" y="86"/>
                  </a:cubicBezTo>
                  <a:cubicBezTo>
                    <a:pt x="230" y="143"/>
                    <a:pt x="144" y="229"/>
                    <a:pt x="87" y="343"/>
                  </a:cubicBezTo>
                  <a:cubicBezTo>
                    <a:pt x="29" y="458"/>
                    <a:pt x="1" y="572"/>
                    <a:pt x="1" y="687"/>
                  </a:cubicBezTo>
                  <a:cubicBezTo>
                    <a:pt x="1" y="830"/>
                    <a:pt x="29" y="944"/>
                    <a:pt x="87" y="1030"/>
                  </a:cubicBezTo>
                  <a:cubicBezTo>
                    <a:pt x="144" y="1145"/>
                    <a:pt x="230" y="1231"/>
                    <a:pt x="344" y="1288"/>
                  </a:cubicBezTo>
                  <a:cubicBezTo>
                    <a:pt x="459" y="1345"/>
                    <a:pt x="573" y="1402"/>
                    <a:pt x="716" y="1402"/>
                  </a:cubicBezTo>
                  <a:cubicBezTo>
                    <a:pt x="831" y="1402"/>
                    <a:pt x="945" y="1345"/>
                    <a:pt x="1060" y="1288"/>
                  </a:cubicBezTo>
                  <a:cubicBezTo>
                    <a:pt x="1174" y="1231"/>
                    <a:pt x="1260" y="1145"/>
                    <a:pt x="1317" y="1030"/>
                  </a:cubicBezTo>
                  <a:cubicBezTo>
                    <a:pt x="1403" y="944"/>
                    <a:pt x="1432" y="830"/>
                    <a:pt x="1432" y="687"/>
                  </a:cubicBezTo>
                  <a:cubicBezTo>
                    <a:pt x="1432" y="572"/>
                    <a:pt x="1403" y="458"/>
                    <a:pt x="1317" y="343"/>
                  </a:cubicBezTo>
                  <a:cubicBezTo>
                    <a:pt x="1260" y="229"/>
                    <a:pt x="1174" y="143"/>
                    <a:pt x="1060" y="86"/>
                  </a:cubicBezTo>
                  <a:cubicBezTo>
                    <a:pt x="945" y="29"/>
                    <a:pt x="831" y="0"/>
                    <a:pt x="7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41"/>
            <p:cNvSpPr/>
            <p:nvPr/>
          </p:nvSpPr>
          <p:spPr>
            <a:xfrm>
              <a:off x="7337062" y="3265150"/>
              <a:ext cx="122213" cy="130451"/>
            </a:xfrm>
            <a:custGeom>
              <a:avLst/>
              <a:gdLst/>
              <a:ahLst/>
              <a:cxnLst/>
              <a:rect l="l" t="t" r="r" b="b"/>
              <a:pathLst>
                <a:path w="1261" h="1346" extrusionOk="0">
                  <a:moveTo>
                    <a:pt x="1" y="0"/>
                  </a:moveTo>
                  <a:lnTo>
                    <a:pt x="1" y="1345"/>
                  </a:lnTo>
                  <a:lnTo>
                    <a:pt x="316" y="1345"/>
                  </a:lnTo>
                  <a:lnTo>
                    <a:pt x="316" y="544"/>
                  </a:lnTo>
                  <a:lnTo>
                    <a:pt x="945" y="1345"/>
                  </a:lnTo>
                  <a:lnTo>
                    <a:pt x="1260" y="1345"/>
                  </a:lnTo>
                  <a:lnTo>
                    <a:pt x="1260" y="0"/>
                  </a:lnTo>
                  <a:lnTo>
                    <a:pt x="917" y="0"/>
                  </a:lnTo>
                  <a:lnTo>
                    <a:pt x="917" y="802"/>
                  </a:lnTo>
                  <a:lnTo>
                    <a:pt x="3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1"/>
            <p:cNvSpPr/>
            <p:nvPr/>
          </p:nvSpPr>
          <p:spPr>
            <a:xfrm>
              <a:off x="7470227" y="3265150"/>
              <a:ext cx="149931" cy="130451"/>
            </a:xfrm>
            <a:custGeom>
              <a:avLst/>
              <a:gdLst/>
              <a:ahLst/>
              <a:cxnLst/>
              <a:rect l="l" t="t" r="r" b="b"/>
              <a:pathLst>
                <a:path w="1547" h="1346" extrusionOk="0">
                  <a:moveTo>
                    <a:pt x="773" y="344"/>
                  </a:moveTo>
                  <a:lnTo>
                    <a:pt x="945" y="830"/>
                  </a:lnTo>
                  <a:lnTo>
                    <a:pt x="573" y="830"/>
                  </a:lnTo>
                  <a:lnTo>
                    <a:pt x="773" y="344"/>
                  </a:lnTo>
                  <a:close/>
                  <a:moveTo>
                    <a:pt x="602" y="0"/>
                  </a:moveTo>
                  <a:lnTo>
                    <a:pt x="1" y="1345"/>
                  </a:lnTo>
                  <a:lnTo>
                    <a:pt x="373" y="1345"/>
                  </a:lnTo>
                  <a:lnTo>
                    <a:pt x="459" y="1117"/>
                  </a:lnTo>
                  <a:lnTo>
                    <a:pt x="1060" y="1117"/>
                  </a:lnTo>
                  <a:lnTo>
                    <a:pt x="1145" y="1345"/>
                  </a:lnTo>
                  <a:lnTo>
                    <a:pt x="1546" y="1345"/>
                  </a:lnTo>
                  <a:lnTo>
                    <a:pt x="9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41"/>
            <p:cNvSpPr/>
            <p:nvPr/>
          </p:nvSpPr>
          <p:spPr>
            <a:xfrm>
              <a:off x="7606202" y="3265150"/>
              <a:ext cx="113781" cy="130451"/>
            </a:xfrm>
            <a:custGeom>
              <a:avLst/>
              <a:gdLst/>
              <a:ahLst/>
              <a:cxnLst/>
              <a:rect l="l" t="t" r="r" b="b"/>
              <a:pathLst>
                <a:path w="1174" h="1346" extrusionOk="0">
                  <a:moveTo>
                    <a:pt x="0" y="0"/>
                  </a:moveTo>
                  <a:lnTo>
                    <a:pt x="0" y="287"/>
                  </a:lnTo>
                  <a:lnTo>
                    <a:pt x="401" y="287"/>
                  </a:lnTo>
                  <a:lnTo>
                    <a:pt x="401" y="1345"/>
                  </a:lnTo>
                  <a:lnTo>
                    <a:pt x="744" y="1345"/>
                  </a:lnTo>
                  <a:lnTo>
                    <a:pt x="744" y="287"/>
                  </a:lnTo>
                  <a:lnTo>
                    <a:pt x="1173" y="287"/>
                  </a:lnTo>
                  <a:lnTo>
                    <a:pt x="11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41"/>
            <p:cNvSpPr/>
            <p:nvPr/>
          </p:nvSpPr>
          <p:spPr>
            <a:xfrm>
              <a:off x="7730936" y="3265150"/>
              <a:ext cx="119402" cy="133262"/>
            </a:xfrm>
            <a:custGeom>
              <a:avLst/>
              <a:gdLst/>
              <a:ahLst/>
              <a:cxnLst/>
              <a:rect l="l" t="t" r="r" b="b"/>
              <a:pathLst>
                <a:path w="1232" h="1375" extrusionOk="0">
                  <a:moveTo>
                    <a:pt x="1" y="0"/>
                  </a:moveTo>
                  <a:lnTo>
                    <a:pt x="1" y="802"/>
                  </a:lnTo>
                  <a:cubicBezTo>
                    <a:pt x="1" y="916"/>
                    <a:pt x="29" y="1002"/>
                    <a:pt x="87" y="1117"/>
                  </a:cubicBezTo>
                  <a:cubicBezTo>
                    <a:pt x="115" y="1202"/>
                    <a:pt x="201" y="1260"/>
                    <a:pt x="287" y="1317"/>
                  </a:cubicBezTo>
                  <a:cubicBezTo>
                    <a:pt x="373" y="1345"/>
                    <a:pt x="487" y="1374"/>
                    <a:pt x="630" y="1374"/>
                  </a:cubicBezTo>
                  <a:cubicBezTo>
                    <a:pt x="745" y="1374"/>
                    <a:pt x="859" y="1345"/>
                    <a:pt x="945" y="1317"/>
                  </a:cubicBezTo>
                  <a:cubicBezTo>
                    <a:pt x="1031" y="1260"/>
                    <a:pt x="1117" y="1202"/>
                    <a:pt x="1174" y="1117"/>
                  </a:cubicBezTo>
                  <a:cubicBezTo>
                    <a:pt x="1203" y="1002"/>
                    <a:pt x="1231" y="916"/>
                    <a:pt x="1231" y="802"/>
                  </a:cubicBezTo>
                  <a:lnTo>
                    <a:pt x="1231" y="0"/>
                  </a:lnTo>
                  <a:lnTo>
                    <a:pt x="888" y="0"/>
                  </a:lnTo>
                  <a:lnTo>
                    <a:pt x="888" y="802"/>
                  </a:lnTo>
                  <a:cubicBezTo>
                    <a:pt x="888" y="888"/>
                    <a:pt x="859" y="945"/>
                    <a:pt x="802" y="1002"/>
                  </a:cubicBezTo>
                  <a:cubicBezTo>
                    <a:pt x="774" y="1059"/>
                    <a:pt x="688" y="1088"/>
                    <a:pt x="630" y="1088"/>
                  </a:cubicBezTo>
                  <a:cubicBezTo>
                    <a:pt x="545" y="1088"/>
                    <a:pt x="487" y="1059"/>
                    <a:pt x="430" y="1002"/>
                  </a:cubicBezTo>
                  <a:cubicBezTo>
                    <a:pt x="373" y="945"/>
                    <a:pt x="344" y="888"/>
                    <a:pt x="344" y="802"/>
                  </a:cubicBezTo>
                  <a:lnTo>
                    <a:pt x="3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1"/>
            <p:cNvSpPr/>
            <p:nvPr/>
          </p:nvSpPr>
          <p:spPr>
            <a:xfrm>
              <a:off x="7875246" y="3265150"/>
              <a:ext cx="116592" cy="130451"/>
            </a:xfrm>
            <a:custGeom>
              <a:avLst/>
              <a:gdLst/>
              <a:ahLst/>
              <a:cxnLst/>
              <a:rect l="l" t="t" r="r" b="b"/>
              <a:pathLst>
                <a:path w="1203" h="1346" extrusionOk="0">
                  <a:moveTo>
                    <a:pt x="601" y="287"/>
                  </a:moveTo>
                  <a:cubicBezTo>
                    <a:pt x="687" y="287"/>
                    <a:pt x="744" y="287"/>
                    <a:pt x="773" y="315"/>
                  </a:cubicBezTo>
                  <a:cubicBezTo>
                    <a:pt x="830" y="372"/>
                    <a:pt x="830" y="401"/>
                    <a:pt x="830" y="487"/>
                  </a:cubicBezTo>
                  <a:cubicBezTo>
                    <a:pt x="830" y="544"/>
                    <a:pt x="830" y="601"/>
                    <a:pt x="773" y="630"/>
                  </a:cubicBezTo>
                  <a:cubicBezTo>
                    <a:pt x="744" y="687"/>
                    <a:pt x="687" y="687"/>
                    <a:pt x="601" y="687"/>
                  </a:cubicBezTo>
                  <a:lnTo>
                    <a:pt x="344" y="687"/>
                  </a:lnTo>
                  <a:lnTo>
                    <a:pt x="344" y="287"/>
                  </a:lnTo>
                  <a:close/>
                  <a:moveTo>
                    <a:pt x="0" y="0"/>
                  </a:moveTo>
                  <a:lnTo>
                    <a:pt x="0" y="1345"/>
                  </a:lnTo>
                  <a:lnTo>
                    <a:pt x="344" y="1345"/>
                  </a:lnTo>
                  <a:lnTo>
                    <a:pt x="344" y="973"/>
                  </a:lnTo>
                  <a:lnTo>
                    <a:pt x="601" y="973"/>
                  </a:lnTo>
                  <a:lnTo>
                    <a:pt x="801" y="1345"/>
                  </a:lnTo>
                  <a:lnTo>
                    <a:pt x="1202" y="1345"/>
                  </a:lnTo>
                  <a:lnTo>
                    <a:pt x="945" y="916"/>
                  </a:lnTo>
                  <a:cubicBezTo>
                    <a:pt x="1002" y="859"/>
                    <a:pt x="1059" y="802"/>
                    <a:pt x="1116" y="744"/>
                  </a:cubicBezTo>
                  <a:cubicBezTo>
                    <a:pt x="1145" y="659"/>
                    <a:pt x="1173" y="573"/>
                    <a:pt x="1173" y="458"/>
                  </a:cubicBezTo>
                  <a:cubicBezTo>
                    <a:pt x="1173" y="315"/>
                    <a:pt x="1116" y="201"/>
                    <a:pt x="1030" y="115"/>
                  </a:cubicBezTo>
                  <a:cubicBezTo>
                    <a:pt x="916" y="29"/>
                    <a:pt x="773" y="0"/>
                    <a:pt x="6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1"/>
            <p:cNvSpPr/>
            <p:nvPr/>
          </p:nvSpPr>
          <p:spPr>
            <a:xfrm>
              <a:off x="8011125" y="3265150"/>
              <a:ext cx="105446" cy="130451"/>
            </a:xfrm>
            <a:custGeom>
              <a:avLst/>
              <a:gdLst/>
              <a:ahLst/>
              <a:cxnLst/>
              <a:rect l="l" t="t" r="r" b="b"/>
              <a:pathLst>
                <a:path w="1088" h="1346" extrusionOk="0">
                  <a:moveTo>
                    <a:pt x="0" y="0"/>
                  </a:moveTo>
                  <a:lnTo>
                    <a:pt x="0" y="1345"/>
                  </a:lnTo>
                  <a:lnTo>
                    <a:pt x="1088" y="1345"/>
                  </a:lnTo>
                  <a:lnTo>
                    <a:pt x="1088" y="1059"/>
                  </a:lnTo>
                  <a:lnTo>
                    <a:pt x="344" y="1059"/>
                  </a:lnTo>
                  <a:lnTo>
                    <a:pt x="344" y="802"/>
                  </a:lnTo>
                  <a:lnTo>
                    <a:pt x="1002" y="802"/>
                  </a:lnTo>
                  <a:lnTo>
                    <a:pt x="1002" y="516"/>
                  </a:lnTo>
                  <a:lnTo>
                    <a:pt x="344" y="516"/>
                  </a:lnTo>
                  <a:lnTo>
                    <a:pt x="344" y="287"/>
                  </a:lnTo>
                  <a:lnTo>
                    <a:pt x="1088" y="287"/>
                  </a:lnTo>
                  <a:lnTo>
                    <a:pt x="108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41"/>
            <p:cNvSpPr/>
            <p:nvPr/>
          </p:nvSpPr>
          <p:spPr>
            <a:xfrm>
              <a:off x="7706028" y="2654956"/>
              <a:ext cx="263616" cy="257994"/>
            </a:xfrm>
            <a:custGeom>
              <a:avLst/>
              <a:gdLst/>
              <a:ahLst/>
              <a:cxnLst/>
              <a:rect l="l" t="t" r="r" b="b"/>
              <a:pathLst>
                <a:path w="2720" h="2662" extrusionOk="0">
                  <a:moveTo>
                    <a:pt x="515" y="2318"/>
                  </a:moveTo>
                  <a:cubicBezTo>
                    <a:pt x="0" y="1202"/>
                    <a:pt x="1059" y="0"/>
                    <a:pt x="2233" y="344"/>
                  </a:cubicBezTo>
                  <a:cubicBezTo>
                    <a:pt x="2719" y="1460"/>
                    <a:pt x="1689" y="2662"/>
                    <a:pt x="515" y="231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41"/>
            <p:cNvSpPr/>
            <p:nvPr/>
          </p:nvSpPr>
          <p:spPr>
            <a:xfrm>
              <a:off x="7755940" y="2688199"/>
              <a:ext cx="213703" cy="224752"/>
            </a:xfrm>
            <a:custGeom>
              <a:avLst/>
              <a:gdLst/>
              <a:ahLst/>
              <a:cxnLst/>
              <a:rect l="l" t="t" r="r" b="b"/>
              <a:pathLst>
                <a:path w="2205" h="2319" extrusionOk="0">
                  <a:moveTo>
                    <a:pt x="1718" y="1"/>
                  </a:moveTo>
                  <a:cubicBezTo>
                    <a:pt x="2204" y="1117"/>
                    <a:pt x="1174" y="2319"/>
                    <a:pt x="0" y="1975"/>
                  </a:cubicBezTo>
                  <a:cubicBezTo>
                    <a:pt x="144" y="1460"/>
                    <a:pt x="1145" y="287"/>
                    <a:pt x="171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41"/>
            <p:cNvSpPr/>
            <p:nvPr/>
          </p:nvSpPr>
          <p:spPr>
            <a:xfrm>
              <a:off x="7719887" y="2715917"/>
              <a:ext cx="160980" cy="260805"/>
            </a:xfrm>
            <a:custGeom>
              <a:avLst/>
              <a:gdLst/>
              <a:ahLst/>
              <a:cxnLst/>
              <a:rect l="l" t="t" r="r" b="b"/>
              <a:pathLst>
                <a:path w="1661" h="2691" extrusionOk="0">
                  <a:moveTo>
                    <a:pt x="1517" y="87"/>
                  </a:moveTo>
                  <a:cubicBezTo>
                    <a:pt x="1603" y="1"/>
                    <a:pt x="1660" y="87"/>
                    <a:pt x="1574" y="144"/>
                  </a:cubicBezTo>
                  <a:cubicBezTo>
                    <a:pt x="859" y="773"/>
                    <a:pt x="372" y="1632"/>
                    <a:pt x="201" y="2576"/>
                  </a:cubicBezTo>
                  <a:cubicBezTo>
                    <a:pt x="172" y="2691"/>
                    <a:pt x="0" y="2605"/>
                    <a:pt x="0" y="2519"/>
                  </a:cubicBezTo>
                  <a:cubicBezTo>
                    <a:pt x="229" y="1575"/>
                    <a:pt x="773" y="716"/>
                    <a:pt x="1517" y="8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41"/>
            <p:cNvSpPr/>
            <p:nvPr/>
          </p:nvSpPr>
          <p:spPr>
            <a:xfrm>
              <a:off x="7489707" y="2654956"/>
              <a:ext cx="263519" cy="257994"/>
            </a:xfrm>
            <a:custGeom>
              <a:avLst/>
              <a:gdLst/>
              <a:ahLst/>
              <a:cxnLst/>
              <a:rect l="l" t="t" r="r" b="b"/>
              <a:pathLst>
                <a:path w="2719" h="2662" extrusionOk="0">
                  <a:moveTo>
                    <a:pt x="2232" y="2318"/>
                  </a:moveTo>
                  <a:cubicBezTo>
                    <a:pt x="2719" y="1202"/>
                    <a:pt x="1689" y="0"/>
                    <a:pt x="515" y="344"/>
                  </a:cubicBezTo>
                  <a:cubicBezTo>
                    <a:pt x="0" y="1460"/>
                    <a:pt x="1030" y="2662"/>
                    <a:pt x="2232" y="231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41"/>
            <p:cNvSpPr/>
            <p:nvPr/>
          </p:nvSpPr>
          <p:spPr>
            <a:xfrm>
              <a:off x="7489707" y="2688199"/>
              <a:ext cx="216417" cy="224752"/>
            </a:xfrm>
            <a:custGeom>
              <a:avLst/>
              <a:gdLst/>
              <a:ahLst/>
              <a:cxnLst/>
              <a:rect l="l" t="t" r="r" b="b"/>
              <a:pathLst>
                <a:path w="2233" h="2319" extrusionOk="0">
                  <a:moveTo>
                    <a:pt x="515" y="1"/>
                  </a:moveTo>
                  <a:cubicBezTo>
                    <a:pt x="0" y="1117"/>
                    <a:pt x="1030" y="2319"/>
                    <a:pt x="2232" y="1975"/>
                  </a:cubicBezTo>
                  <a:cubicBezTo>
                    <a:pt x="2089" y="1460"/>
                    <a:pt x="1059" y="287"/>
                    <a:pt x="5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1"/>
            <p:cNvSpPr/>
            <p:nvPr/>
          </p:nvSpPr>
          <p:spPr>
            <a:xfrm>
              <a:off x="7581198" y="2715917"/>
              <a:ext cx="160980" cy="260805"/>
            </a:xfrm>
            <a:custGeom>
              <a:avLst/>
              <a:gdLst/>
              <a:ahLst/>
              <a:cxnLst/>
              <a:rect l="l" t="t" r="r" b="b"/>
              <a:pathLst>
                <a:path w="1661" h="2691" extrusionOk="0">
                  <a:moveTo>
                    <a:pt x="144" y="87"/>
                  </a:moveTo>
                  <a:cubicBezTo>
                    <a:pt x="58" y="1"/>
                    <a:pt x="0" y="87"/>
                    <a:pt x="86" y="144"/>
                  </a:cubicBezTo>
                  <a:cubicBezTo>
                    <a:pt x="802" y="773"/>
                    <a:pt x="1260" y="1632"/>
                    <a:pt x="1460" y="2576"/>
                  </a:cubicBezTo>
                  <a:cubicBezTo>
                    <a:pt x="1489" y="2691"/>
                    <a:pt x="1660" y="2605"/>
                    <a:pt x="1632" y="2519"/>
                  </a:cubicBezTo>
                  <a:cubicBezTo>
                    <a:pt x="1403" y="1575"/>
                    <a:pt x="888" y="716"/>
                    <a:pt x="144" y="8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41"/>
            <p:cNvSpPr/>
            <p:nvPr/>
          </p:nvSpPr>
          <p:spPr>
            <a:xfrm>
              <a:off x="7111050" y="1842155"/>
              <a:ext cx="310814" cy="2729488"/>
            </a:xfrm>
            <a:custGeom>
              <a:avLst/>
              <a:gdLst/>
              <a:ahLst/>
              <a:cxnLst/>
              <a:rect l="l" t="t" r="r" b="b"/>
              <a:pathLst>
                <a:path w="3207" h="28163" extrusionOk="0">
                  <a:moveTo>
                    <a:pt x="3206" y="1"/>
                  </a:moveTo>
                  <a:lnTo>
                    <a:pt x="2834" y="1"/>
                  </a:lnTo>
                  <a:cubicBezTo>
                    <a:pt x="1289" y="1231"/>
                    <a:pt x="1" y="3435"/>
                    <a:pt x="1" y="6612"/>
                  </a:cubicBezTo>
                  <a:lnTo>
                    <a:pt x="1" y="27905"/>
                  </a:lnTo>
                  <a:cubicBezTo>
                    <a:pt x="1" y="27990"/>
                    <a:pt x="1" y="28076"/>
                    <a:pt x="1" y="28162"/>
                  </a:cubicBezTo>
                  <a:lnTo>
                    <a:pt x="1260" y="28162"/>
                  </a:lnTo>
                  <a:cubicBezTo>
                    <a:pt x="1260" y="28076"/>
                    <a:pt x="1260" y="27990"/>
                    <a:pt x="1260" y="27905"/>
                  </a:cubicBezTo>
                  <a:lnTo>
                    <a:pt x="1260" y="6612"/>
                  </a:lnTo>
                  <a:cubicBezTo>
                    <a:pt x="1260" y="3435"/>
                    <a:pt x="2061" y="1260"/>
                    <a:pt x="32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41"/>
            <p:cNvSpPr/>
            <p:nvPr/>
          </p:nvSpPr>
          <p:spPr>
            <a:xfrm>
              <a:off x="6984863" y="1725709"/>
              <a:ext cx="1506195" cy="2968002"/>
            </a:xfrm>
            <a:custGeom>
              <a:avLst/>
              <a:gdLst/>
              <a:ahLst/>
              <a:cxnLst/>
              <a:rect l="l" t="t" r="r" b="b"/>
              <a:pathLst>
                <a:path w="15541" h="30624" extrusionOk="0">
                  <a:moveTo>
                    <a:pt x="1231" y="30623"/>
                  </a:moveTo>
                  <a:lnTo>
                    <a:pt x="14167" y="30623"/>
                  </a:lnTo>
                  <a:cubicBezTo>
                    <a:pt x="14911" y="30595"/>
                    <a:pt x="15541" y="29994"/>
                    <a:pt x="15541" y="29221"/>
                  </a:cubicBezTo>
                  <a:lnTo>
                    <a:pt x="15541" y="7957"/>
                  </a:lnTo>
                  <a:cubicBezTo>
                    <a:pt x="15541" y="2576"/>
                    <a:pt x="11334" y="1"/>
                    <a:pt x="7298" y="172"/>
                  </a:cubicBezTo>
                  <a:lnTo>
                    <a:pt x="11391" y="1346"/>
                  </a:lnTo>
                  <a:cubicBezTo>
                    <a:pt x="13165" y="2405"/>
                    <a:pt x="14567" y="3807"/>
                    <a:pt x="14482" y="8701"/>
                  </a:cubicBezTo>
                  <a:cubicBezTo>
                    <a:pt x="14081" y="25930"/>
                    <a:pt x="11190" y="28877"/>
                    <a:pt x="172" y="29851"/>
                  </a:cubicBezTo>
                  <a:cubicBezTo>
                    <a:pt x="115" y="29851"/>
                    <a:pt x="58" y="29851"/>
                    <a:pt x="0" y="29851"/>
                  </a:cubicBezTo>
                  <a:cubicBezTo>
                    <a:pt x="229" y="30308"/>
                    <a:pt x="716" y="30623"/>
                    <a:pt x="1231" y="3062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41"/>
            <p:cNvSpPr/>
            <p:nvPr/>
          </p:nvSpPr>
          <p:spPr>
            <a:xfrm>
              <a:off x="7309343" y="1778432"/>
              <a:ext cx="840565" cy="77728"/>
            </a:xfrm>
            <a:custGeom>
              <a:avLst/>
              <a:gdLst/>
              <a:ahLst/>
              <a:cxnLst/>
              <a:rect l="l" t="t" r="r" b="b"/>
              <a:pathLst>
                <a:path w="8673" h="802" extrusionOk="0">
                  <a:moveTo>
                    <a:pt x="6841" y="0"/>
                  </a:moveTo>
                  <a:lnTo>
                    <a:pt x="1861" y="0"/>
                  </a:lnTo>
                  <a:cubicBezTo>
                    <a:pt x="1203" y="172"/>
                    <a:pt x="602" y="458"/>
                    <a:pt x="1" y="802"/>
                  </a:cubicBezTo>
                  <a:lnTo>
                    <a:pt x="8672" y="802"/>
                  </a:lnTo>
                  <a:cubicBezTo>
                    <a:pt x="8100" y="458"/>
                    <a:pt x="7470" y="172"/>
                    <a:pt x="6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1"/>
            <p:cNvSpPr/>
            <p:nvPr/>
          </p:nvSpPr>
          <p:spPr>
            <a:xfrm>
              <a:off x="7647780" y="957442"/>
              <a:ext cx="166504" cy="446596"/>
            </a:xfrm>
            <a:custGeom>
              <a:avLst/>
              <a:gdLst/>
              <a:ahLst/>
              <a:cxnLst/>
              <a:rect l="l" t="t" r="r" b="b"/>
              <a:pathLst>
                <a:path w="1718" h="4608" extrusionOk="0">
                  <a:moveTo>
                    <a:pt x="0" y="0"/>
                  </a:moveTo>
                  <a:lnTo>
                    <a:pt x="0" y="4608"/>
                  </a:lnTo>
                  <a:lnTo>
                    <a:pt x="1717" y="4608"/>
                  </a:lnTo>
                  <a:lnTo>
                    <a:pt x="171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1"/>
            <p:cNvSpPr/>
            <p:nvPr/>
          </p:nvSpPr>
          <p:spPr>
            <a:xfrm>
              <a:off x="7681023" y="1035073"/>
              <a:ext cx="30626" cy="313528"/>
            </a:xfrm>
            <a:custGeom>
              <a:avLst/>
              <a:gdLst/>
              <a:ahLst/>
              <a:cxnLst/>
              <a:rect l="l" t="t" r="r" b="b"/>
              <a:pathLst>
                <a:path w="316" h="3235" extrusionOk="0">
                  <a:moveTo>
                    <a:pt x="1" y="0"/>
                  </a:moveTo>
                  <a:lnTo>
                    <a:pt x="1" y="3234"/>
                  </a:lnTo>
                  <a:lnTo>
                    <a:pt x="316" y="3234"/>
                  </a:lnTo>
                  <a:lnTo>
                    <a:pt x="3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1"/>
            <p:cNvSpPr/>
            <p:nvPr/>
          </p:nvSpPr>
          <p:spPr>
            <a:xfrm>
              <a:off x="7644970" y="960155"/>
              <a:ext cx="169315" cy="155456"/>
            </a:xfrm>
            <a:custGeom>
              <a:avLst/>
              <a:gdLst/>
              <a:ahLst/>
              <a:cxnLst/>
              <a:rect l="l" t="t" r="r" b="b"/>
              <a:pathLst>
                <a:path w="1747" h="1604" extrusionOk="0">
                  <a:moveTo>
                    <a:pt x="1" y="888"/>
                  </a:moveTo>
                  <a:lnTo>
                    <a:pt x="29" y="1"/>
                  </a:lnTo>
                  <a:lnTo>
                    <a:pt x="1746" y="1"/>
                  </a:lnTo>
                  <a:lnTo>
                    <a:pt x="1746" y="1518"/>
                  </a:lnTo>
                  <a:lnTo>
                    <a:pt x="1718" y="1518"/>
                  </a:lnTo>
                  <a:cubicBezTo>
                    <a:pt x="1088" y="1603"/>
                    <a:pt x="573" y="1317"/>
                    <a:pt x="1" y="88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41"/>
            <p:cNvSpPr/>
            <p:nvPr/>
          </p:nvSpPr>
          <p:spPr>
            <a:xfrm>
              <a:off x="7647780" y="1348505"/>
              <a:ext cx="166504" cy="22291"/>
            </a:xfrm>
            <a:custGeom>
              <a:avLst/>
              <a:gdLst/>
              <a:ahLst/>
              <a:cxnLst/>
              <a:rect l="l" t="t" r="r" b="b"/>
              <a:pathLst>
                <a:path w="1718" h="230" extrusionOk="0">
                  <a:moveTo>
                    <a:pt x="0" y="0"/>
                  </a:moveTo>
                  <a:lnTo>
                    <a:pt x="0" y="229"/>
                  </a:lnTo>
                  <a:lnTo>
                    <a:pt x="1717" y="229"/>
                  </a:lnTo>
                  <a:lnTo>
                    <a:pt x="17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41"/>
            <p:cNvSpPr/>
            <p:nvPr/>
          </p:nvSpPr>
          <p:spPr>
            <a:xfrm>
              <a:off x="7522950" y="1370699"/>
              <a:ext cx="416164" cy="302383"/>
            </a:xfrm>
            <a:custGeom>
              <a:avLst/>
              <a:gdLst/>
              <a:ahLst/>
              <a:cxnLst/>
              <a:rect l="l" t="t" r="r" b="b"/>
              <a:pathLst>
                <a:path w="4294" h="3120" extrusionOk="0">
                  <a:moveTo>
                    <a:pt x="0" y="0"/>
                  </a:moveTo>
                  <a:lnTo>
                    <a:pt x="0" y="3120"/>
                  </a:lnTo>
                  <a:lnTo>
                    <a:pt x="4293" y="3120"/>
                  </a:lnTo>
                  <a:lnTo>
                    <a:pt x="429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41"/>
            <p:cNvSpPr/>
            <p:nvPr/>
          </p:nvSpPr>
          <p:spPr>
            <a:xfrm>
              <a:off x="7522950" y="1470524"/>
              <a:ext cx="416164" cy="22291"/>
            </a:xfrm>
            <a:custGeom>
              <a:avLst/>
              <a:gdLst/>
              <a:ahLst/>
              <a:cxnLst/>
              <a:rect l="l" t="t" r="r" b="b"/>
              <a:pathLst>
                <a:path w="4294" h="230" extrusionOk="0">
                  <a:moveTo>
                    <a:pt x="0" y="1"/>
                  </a:moveTo>
                  <a:lnTo>
                    <a:pt x="0" y="230"/>
                  </a:lnTo>
                  <a:lnTo>
                    <a:pt x="4293" y="230"/>
                  </a:lnTo>
                  <a:lnTo>
                    <a:pt x="42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41"/>
            <p:cNvSpPr/>
            <p:nvPr/>
          </p:nvSpPr>
          <p:spPr>
            <a:xfrm>
              <a:off x="7398120" y="1492718"/>
              <a:ext cx="663013" cy="327387"/>
            </a:xfrm>
            <a:custGeom>
              <a:avLst/>
              <a:gdLst/>
              <a:ahLst/>
              <a:cxnLst/>
              <a:rect l="l" t="t" r="r" b="b"/>
              <a:pathLst>
                <a:path w="6841" h="3378" extrusionOk="0">
                  <a:moveTo>
                    <a:pt x="1" y="1"/>
                  </a:moveTo>
                  <a:lnTo>
                    <a:pt x="1" y="3378"/>
                  </a:lnTo>
                  <a:lnTo>
                    <a:pt x="6841" y="3378"/>
                  </a:lnTo>
                  <a:lnTo>
                    <a:pt x="68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41"/>
            <p:cNvSpPr/>
            <p:nvPr/>
          </p:nvSpPr>
          <p:spPr>
            <a:xfrm>
              <a:off x="7362067" y="1742379"/>
              <a:ext cx="735119" cy="77728"/>
            </a:xfrm>
            <a:custGeom>
              <a:avLst/>
              <a:gdLst/>
              <a:ahLst/>
              <a:cxnLst/>
              <a:rect l="l" t="t" r="r" b="b"/>
              <a:pathLst>
                <a:path w="7585" h="802" extrusionOk="0">
                  <a:moveTo>
                    <a:pt x="1" y="0"/>
                  </a:moveTo>
                  <a:lnTo>
                    <a:pt x="1" y="802"/>
                  </a:lnTo>
                  <a:lnTo>
                    <a:pt x="7585" y="802"/>
                  </a:lnTo>
                  <a:lnTo>
                    <a:pt x="758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41"/>
            <p:cNvSpPr/>
            <p:nvPr/>
          </p:nvSpPr>
          <p:spPr>
            <a:xfrm>
              <a:off x="7398120" y="1717374"/>
              <a:ext cx="663013" cy="25102"/>
            </a:xfrm>
            <a:custGeom>
              <a:avLst/>
              <a:gdLst/>
              <a:ahLst/>
              <a:cxnLst/>
              <a:rect l="l" t="t" r="r" b="b"/>
              <a:pathLst>
                <a:path w="6841" h="259" extrusionOk="0">
                  <a:moveTo>
                    <a:pt x="1" y="1"/>
                  </a:moveTo>
                  <a:lnTo>
                    <a:pt x="1" y="258"/>
                  </a:lnTo>
                  <a:lnTo>
                    <a:pt x="6841" y="258"/>
                  </a:lnTo>
                  <a:lnTo>
                    <a:pt x="68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41"/>
            <p:cNvSpPr/>
            <p:nvPr/>
          </p:nvSpPr>
          <p:spPr>
            <a:xfrm>
              <a:off x="7154081" y="721641"/>
              <a:ext cx="859949" cy="374586"/>
            </a:xfrm>
            <a:custGeom>
              <a:avLst/>
              <a:gdLst/>
              <a:ahLst/>
              <a:cxnLst/>
              <a:rect l="l" t="t" r="r" b="b"/>
              <a:pathLst>
                <a:path w="8873" h="3865" extrusionOk="0">
                  <a:moveTo>
                    <a:pt x="6783" y="3664"/>
                  </a:moveTo>
                  <a:cubicBezTo>
                    <a:pt x="7241" y="3635"/>
                    <a:pt x="8872" y="2090"/>
                    <a:pt x="8042" y="2004"/>
                  </a:cubicBezTo>
                  <a:cubicBezTo>
                    <a:pt x="5609" y="1746"/>
                    <a:pt x="3778" y="1"/>
                    <a:pt x="229" y="2176"/>
                  </a:cubicBezTo>
                  <a:cubicBezTo>
                    <a:pt x="0" y="2319"/>
                    <a:pt x="630" y="2834"/>
                    <a:pt x="801" y="2777"/>
                  </a:cubicBezTo>
                  <a:cubicBezTo>
                    <a:pt x="3806" y="1832"/>
                    <a:pt x="4722" y="3864"/>
                    <a:pt x="6783" y="366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41"/>
            <p:cNvSpPr/>
            <p:nvPr/>
          </p:nvSpPr>
          <p:spPr>
            <a:xfrm>
              <a:off x="7500756" y="1492718"/>
              <a:ext cx="99922" cy="222038"/>
            </a:xfrm>
            <a:custGeom>
              <a:avLst/>
              <a:gdLst/>
              <a:ahLst/>
              <a:cxnLst/>
              <a:rect l="l" t="t" r="r" b="b"/>
              <a:pathLst>
                <a:path w="1031" h="2291" extrusionOk="0">
                  <a:moveTo>
                    <a:pt x="0" y="1"/>
                  </a:moveTo>
                  <a:lnTo>
                    <a:pt x="0" y="2290"/>
                  </a:lnTo>
                  <a:lnTo>
                    <a:pt x="1031" y="2290"/>
                  </a:lnTo>
                  <a:lnTo>
                    <a:pt x="10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41"/>
            <p:cNvSpPr/>
            <p:nvPr/>
          </p:nvSpPr>
          <p:spPr>
            <a:xfrm>
              <a:off x="7448033" y="1742379"/>
              <a:ext cx="97208" cy="77728"/>
            </a:xfrm>
            <a:custGeom>
              <a:avLst/>
              <a:gdLst/>
              <a:ahLst/>
              <a:cxnLst/>
              <a:rect l="l" t="t" r="r" b="b"/>
              <a:pathLst>
                <a:path w="1003" h="802" extrusionOk="0">
                  <a:moveTo>
                    <a:pt x="1" y="0"/>
                  </a:moveTo>
                  <a:lnTo>
                    <a:pt x="1" y="802"/>
                  </a:lnTo>
                  <a:lnTo>
                    <a:pt x="1002" y="802"/>
                  </a:lnTo>
                  <a:lnTo>
                    <a:pt x="10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41"/>
            <p:cNvSpPr/>
            <p:nvPr/>
          </p:nvSpPr>
          <p:spPr>
            <a:xfrm>
              <a:off x="7608916" y="1370699"/>
              <a:ext cx="97208" cy="99922"/>
            </a:xfrm>
            <a:custGeom>
              <a:avLst/>
              <a:gdLst/>
              <a:ahLst/>
              <a:cxnLst/>
              <a:rect l="l" t="t" r="r" b="b"/>
              <a:pathLst>
                <a:path w="1003" h="1031" extrusionOk="0">
                  <a:moveTo>
                    <a:pt x="1" y="0"/>
                  </a:moveTo>
                  <a:lnTo>
                    <a:pt x="1" y="1031"/>
                  </a:lnTo>
                  <a:lnTo>
                    <a:pt x="1002" y="1031"/>
                  </a:lnTo>
                  <a:lnTo>
                    <a:pt x="10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41"/>
            <p:cNvSpPr/>
            <p:nvPr/>
          </p:nvSpPr>
          <p:spPr>
            <a:xfrm>
              <a:off x="7353732" y="829801"/>
              <a:ext cx="341247" cy="55631"/>
            </a:xfrm>
            <a:custGeom>
              <a:avLst/>
              <a:gdLst/>
              <a:ahLst/>
              <a:cxnLst/>
              <a:rect l="l" t="t" r="r" b="b"/>
              <a:pathLst>
                <a:path w="3521" h="574" extrusionOk="0">
                  <a:moveTo>
                    <a:pt x="258" y="201"/>
                  </a:moveTo>
                  <a:cubicBezTo>
                    <a:pt x="974" y="29"/>
                    <a:pt x="1746" y="1"/>
                    <a:pt x="2491" y="115"/>
                  </a:cubicBezTo>
                  <a:cubicBezTo>
                    <a:pt x="3521" y="315"/>
                    <a:pt x="2977" y="573"/>
                    <a:pt x="2491" y="430"/>
                  </a:cubicBezTo>
                  <a:cubicBezTo>
                    <a:pt x="1746" y="230"/>
                    <a:pt x="974" y="201"/>
                    <a:pt x="201" y="315"/>
                  </a:cubicBezTo>
                  <a:cubicBezTo>
                    <a:pt x="29" y="373"/>
                    <a:pt x="1" y="258"/>
                    <a:pt x="258" y="20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41"/>
            <p:cNvSpPr/>
            <p:nvPr/>
          </p:nvSpPr>
          <p:spPr>
            <a:xfrm>
              <a:off x="7950067" y="2280466"/>
              <a:ext cx="199844" cy="174839"/>
            </a:xfrm>
            <a:custGeom>
              <a:avLst/>
              <a:gdLst/>
              <a:ahLst/>
              <a:cxnLst/>
              <a:rect l="l" t="t" r="r" b="b"/>
              <a:pathLst>
                <a:path w="2062" h="1804" extrusionOk="0">
                  <a:moveTo>
                    <a:pt x="1489" y="258"/>
                  </a:moveTo>
                  <a:cubicBezTo>
                    <a:pt x="2061" y="630"/>
                    <a:pt x="1861" y="1546"/>
                    <a:pt x="1174" y="1660"/>
                  </a:cubicBezTo>
                  <a:cubicBezTo>
                    <a:pt x="487" y="1804"/>
                    <a:pt x="1" y="1031"/>
                    <a:pt x="401" y="458"/>
                  </a:cubicBezTo>
                  <a:cubicBezTo>
                    <a:pt x="630" y="86"/>
                    <a:pt x="1117" y="1"/>
                    <a:pt x="1489" y="25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41"/>
            <p:cNvSpPr/>
            <p:nvPr/>
          </p:nvSpPr>
          <p:spPr>
            <a:xfrm>
              <a:off x="7897440" y="2227743"/>
              <a:ext cx="255184" cy="241421"/>
            </a:xfrm>
            <a:custGeom>
              <a:avLst/>
              <a:gdLst/>
              <a:ahLst/>
              <a:cxnLst/>
              <a:rect l="l" t="t" r="r" b="b"/>
              <a:pathLst>
                <a:path w="2633" h="2491" extrusionOk="0">
                  <a:moveTo>
                    <a:pt x="1774" y="573"/>
                  </a:moveTo>
                  <a:cubicBezTo>
                    <a:pt x="2633" y="1174"/>
                    <a:pt x="1746" y="2491"/>
                    <a:pt x="887" y="1890"/>
                  </a:cubicBezTo>
                  <a:cubicBezTo>
                    <a:pt x="0" y="1289"/>
                    <a:pt x="887" y="1"/>
                    <a:pt x="1774" y="5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41"/>
            <p:cNvSpPr/>
            <p:nvPr/>
          </p:nvSpPr>
          <p:spPr>
            <a:xfrm>
              <a:off x="7958402" y="2274942"/>
              <a:ext cx="66679" cy="63869"/>
            </a:xfrm>
            <a:custGeom>
              <a:avLst/>
              <a:gdLst/>
              <a:ahLst/>
              <a:cxnLst/>
              <a:rect l="l" t="t" r="r" b="b"/>
              <a:pathLst>
                <a:path w="688" h="659" extrusionOk="0">
                  <a:moveTo>
                    <a:pt x="544" y="201"/>
                  </a:moveTo>
                  <a:cubicBezTo>
                    <a:pt x="659" y="286"/>
                    <a:pt x="688" y="430"/>
                    <a:pt x="602" y="544"/>
                  </a:cubicBezTo>
                  <a:cubicBezTo>
                    <a:pt x="544" y="630"/>
                    <a:pt x="401" y="659"/>
                    <a:pt x="287" y="601"/>
                  </a:cubicBezTo>
                  <a:cubicBezTo>
                    <a:pt x="1" y="430"/>
                    <a:pt x="287" y="0"/>
                    <a:pt x="544" y="20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41"/>
            <p:cNvSpPr/>
            <p:nvPr/>
          </p:nvSpPr>
          <p:spPr>
            <a:xfrm>
              <a:off x="7803042" y="2133442"/>
              <a:ext cx="122213" cy="108257"/>
            </a:xfrm>
            <a:custGeom>
              <a:avLst/>
              <a:gdLst/>
              <a:ahLst/>
              <a:cxnLst/>
              <a:rect l="l" t="t" r="r" b="b"/>
              <a:pathLst>
                <a:path w="1261" h="1117" extrusionOk="0">
                  <a:moveTo>
                    <a:pt x="917" y="172"/>
                  </a:moveTo>
                  <a:cubicBezTo>
                    <a:pt x="1260" y="401"/>
                    <a:pt x="1146" y="945"/>
                    <a:pt x="745" y="1031"/>
                  </a:cubicBezTo>
                  <a:cubicBezTo>
                    <a:pt x="316" y="1117"/>
                    <a:pt x="1" y="630"/>
                    <a:pt x="259" y="287"/>
                  </a:cubicBezTo>
                  <a:cubicBezTo>
                    <a:pt x="402" y="58"/>
                    <a:pt x="688" y="1"/>
                    <a:pt x="917" y="17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41"/>
            <p:cNvSpPr/>
            <p:nvPr/>
          </p:nvSpPr>
          <p:spPr>
            <a:xfrm>
              <a:off x="7789183" y="2122393"/>
              <a:ext cx="122213" cy="105446"/>
            </a:xfrm>
            <a:custGeom>
              <a:avLst/>
              <a:gdLst/>
              <a:ahLst/>
              <a:cxnLst/>
              <a:rect l="l" t="t" r="r" b="b"/>
              <a:pathLst>
                <a:path w="1261" h="1088" extrusionOk="0">
                  <a:moveTo>
                    <a:pt x="888" y="143"/>
                  </a:moveTo>
                  <a:cubicBezTo>
                    <a:pt x="1260" y="401"/>
                    <a:pt x="1146" y="945"/>
                    <a:pt x="716" y="1031"/>
                  </a:cubicBezTo>
                  <a:cubicBezTo>
                    <a:pt x="287" y="1088"/>
                    <a:pt x="1" y="630"/>
                    <a:pt x="230" y="286"/>
                  </a:cubicBezTo>
                  <a:cubicBezTo>
                    <a:pt x="373" y="57"/>
                    <a:pt x="688" y="0"/>
                    <a:pt x="888" y="14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41"/>
            <p:cNvSpPr/>
            <p:nvPr/>
          </p:nvSpPr>
          <p:spPr>
            <a:xfrm>
              <a:off x="7811377" y="2133442"/>
              <a:ext cx="44485" cy="44485"/>
            </a:xfrm>
            <a:custGeom>
              <a:avLst/>
              <a:gdLst/>
              <a:ahLst/>
              <a:cxnLst/>
              <a:rect l="l" t="t" r="r" b="b"/>
              <a:pathLst>
                <a:path w="459" h="459" extrusionOk="0">
                  <a:moveTo>
                    <a:pt x="316" y="115"/>
                  </a:moveTo>
                  <a:cubicBezTo>
                    <a:pt x="459" y="201"/>
                    <a:pt x="316" y="459"/>
                    <a:pt x="144" y="344"/>
                  </a:cubicBezTo>
                  <a:cubicBezTo>
                    <a:pt x="1" y="230"/>
                    <a:pt x="173" y="1"/>
                    <a:pt x="316" y="11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1"/>
            <p:cNvSpPr/>
            <p:nvPr/>
          </p:nvSpPr>
          <p:spPr>
            <a:xfrm>
              <a:off x="8005601" y="2105723"/>
              <a:ext cx="91587" cy="86063"/>
            </a:xfrm>
            <a:custGeom>
              <a:avLst/>
              <a:gdLst/>
              <a:ahLst/>
              <a:cxnLst/>
              <a:rect l="l" t="t" r="r" b="b"/>
              <a:pathLst>
                <a:path w="945" h="888" extrusionOk="0">
                  <a:moveTo>
                    <a:pt x="630" y="201"/>
                  </a:moveTo>
                  <a:cubicBezTo>
                    <a:pt x="945" y="430"/>
                    <a:pt x="630" y="888"/>
                    <a:pt x="315" y="687"/>
                  </a:cubicBezTo>
                  <a:cubicBezTo>
                    <a:pt x="0" y="458"/>
                    <a:pt x="315" y="1"/>
                    <a:pt x="630" y="20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41"/>
            <p:cNvSpPr/>
            <p:nvPr/>
          </p:nvSpPr>
          <p:spPr>
            <a:xfrm>
              <a:off x="8002790" y="2111248"/>
              <a:ext cx="72204" cy="72204"/>
            </a:xfrm>
            <a:custGeom>
              <a:avLst/>
              <a:gdLst/>
              <a:ahLst/>
              <a:cxnLst/>
              <a:rect l="l" t="t" r="r" b="b"/>
              <a:pathLst>
                <a:path w="745" h="745" extrusionOk="0">
                  <a:moveTo>
                    <a:pt x="573" y="87"/>
                  </a:moveTo>
                  <a:cubicBezTo>
                    <a:pt x="716" y="172"/>
                    <a:pt x="745" y="344"/>
                    <a:pt x="659" y="487"/>
                  </a:cubicBezTo>
                  <a:cubicBezTo>
                    <a:pt x="430" y="745"/>
                    <a:pt x="1" y="459"/>
                    <a:pt x="201" y="172"/>
                  </a:cubicBezTo>
                  <a:cubicBezTo>
                    <a:pt x="287" y="29"/>
                    <a:pt x="458" y="1"/>
                    <a:pt x="573" y="8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41"/>
            <p:cNvSpPr/>
            <p:nvPr/>
          </p:nvSpPr>
          <p:spPr>
            <a:xfrm>
              <a:off x="8024984" y="2119582"/>
              <a:ext cx="19480" cy="19480"/>
            </a:xfrm>
            <a:custGeom>
              <a:avLst/>
              <a:gdLst/>
              <a:ahLst/>
              <a:cxnLst/>
              <a:rect l="l" t="t" r="r" b="b"/>
              <a:pathLst>
                <a:path w="201" h="201" extrusionOk="0">
                  <a:moveTo>
                    <a:pt x="144" y="29"/>
                  </a:moveTo>
                  <a:cubicBezTo>
                    <a:pt x="172" y="58"/>
                    <a:pt x="201" y="115"/>
                    <a:pt x="172" y="144"/>
                  </a:cubicBezTo>
                  <a:cubicBezTo>
                    <a:pt x="144" y="201"/>
                    <a:pt x="86" y="201"/>
                    <a:pt x="29" y="172"/>
                  </a:cubicBezTo>
                  <a:cubicBezTo>
                    <a:pt x="1" y="144"/>
                    <a:pt x="1" y="86"/>
                    <a:pt x="29" y="58"/>
                  </a:cubicBezTo>
                  <a:cubicBezTo>
                    <a:pt x="58" y="29"/>
                    <a:pt x="115" y="1"/>
                    <a:pt x="144" y="2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1"/>
            <p:cNvSpPr/>
            <p:nvPr/>
          </p:nvSpPr>
          <p:spPr>
            <a:xfrm>
              <a:off x="7891819" y="1942029"/>
              <a:ext cx="61155" cy="61155"/>
            </a:xfrm>
            <a:custGeom>
              <a:avLst/>
              <a:gdLst/>
              <a:ahLst/>
              <a:cxnLst/>
              <a:rect l="l" t="t" r="r" b="b"/>
              <a:pathLst>
                <a:path w="631" h="631" extrusionOk="0">
                  <a:moveTo>
                    <a:pt x="487" y="87"/>
                  </a:moveTo>
                  <a:cubicBezTo>
                    <a:pt x="602" y="173"/>
                    <a:pt x="630" y="344"/>
                    <a:pt x="545" y="488"/>
                  </a:cubicBezTo>
                  <a:cubicBezTo>
                    <a:pt x="459" y="602"/>
                    <a:pt x="287" y="631"/>
                    <a:pt x="173" y="545"/>
                  </a:cubicBezTo>
                  <a:cubicBezTo>
                    <a:pt x="29" y="459"/>
                    <a:pt x="1" y="287"/>
                    <a:pt x="87" y="173"/>
                  </a:cubicBezTo>
                  <a:cubicBezTo>
                    <a:pt x="173" y="30"/>
                    <a:pt x="344" y="1"/>
                    <a:pt x="487" y="8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1"/>
            <p:cNvSpPr/>
            <p:nvPr/>
          </p:nvSpPr>
          <p:spPr>
            <a:xfrm>
              <a:off x="7883484" y="1933791"/>
              <a:ext cx="61155" cy="63869"/>
            </a:xfrm>
            <a:custGeom>
              <a:avLst/>
              <a:gdLst/>
              <a:ahLst/>
              <a:cxnLst/>
              <a:rect l="l" t="t" r="r" b="b"/>
              <a:pathLst>
                <a:path w="631" h="659" extrusionOk="0">
                  <a:moveTo>
                    <a:pt x="459" y="115"/>
                  </a:moveTo>
                  <a:cubicBezTo>
                    <a:pt x="602" y="200"/>
                    <a:pt x="631" y="372"/>
                    <a:pt x="545" y="487"/>
                  </a:cubicBezTo>
                  <a:cubicBezTo>
                    <a:pt x="459" y="630"/>
                    <a:pt x="287" y="658"/>
                    <a:pt x="144" y="573"/>
                  </a:cubicBezTo>
                  <a:cubicBezTo>
                    <a:pt x="30" y="487"/>
                    <a:pt x="1" y="286"/>
                    <a:pt x="87" y="172"/>
                  </a:cubicBezTo>
                  <a:cubicBezTo>
                    <a:pt x="173" y="57"/>
                    <a:pt x="344" y="0"/>
                    <a:pt x="459" y="11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1"/>
            <p:cNvSpPr/>
            <p:nvPr/>
          </p:nvSpPr>
          <p:spPr>
            <a:xfrm>
              <a:off x="7894630" y="1944840"/>
              <a:ext cx="19480" cy="19480"/>
            </a:xfrm>
            <a:custGeom>
              <a:avLst/>
              <a:gdLst/>
              <a:ahLst/>
              <a:cxnLst/>
              <a:rect l="l" t="t" r="r" b="b"/>
              <a:pathLst>
                <a:path w="201" h="201" extrusionOk="0">
                  <a:moveTo>
                    <a:pt x="144" y="29"/>
                  </a:moveTo>
                  <a:cubicBezTo>
                    <a:pt x="172" y="58"/>
                    <a:pt x="201" y="86"/>
                    <a:pt x="172" y="144"/>
                  </a:cubicBezTo>
                  <a:cubicBezTo>
                    <a:pt x="144" y="172"/>
                    <a:pt x="86" y="201"/>
                    <a:pt x="58" y="172"/>
                  </a:cubicBezTo>
                  <a:cubicBezTo>
                    <a:pt x="0" y="144"/>
                    <a:pt x="0" y="86"/>
                    <a:pt x="29" y="29"/>
                  </a:cubicBezTo>
                  <a:cubicBezTo>
                    <a:pt x="58" y="1"/>
                    <a:pt x="115" y="1"/>
                    <a:pt x="144" y="2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1"/>
            <p:cNvSpPr/>
            <p:nvPr/>
          </p:nvSpPr>
          <p:spPr>
            <a:xfrm>
              <a:off x="4746450" y="4765728"/>
              <a:ext cx="2338329" cy="127640"/>
            </a:xfrm>
            <a:custGeom>
              <a:avLst/>
              <a:gdLst/>
              <a:ahLst/>
              <a:cxnLst/>
              <a:rect l="l" t="t" r="r" b="b"/>
              <a:pathLst>
                <a:path w="24127" h="1317" extrusionOk="0">
                  <a:moveTo>
                    <a:pt x="12278" y="201"/>
                  </a:moveTo>
                  <a:cubicBezTo>
                    <a:pt x="20721" y="201"/>
                    <a:pt x="24127" y="0"/>
                    <a:pt x="24127" y="544"/>
                  </a:cubicBezTo>
                  <a:cubicBezTo>
                    <a:pt x="24127" y="1088"/>
                    <a:pt x="20721" y="1202"/>
                    <a:pt x="12250" y="1202"/>
                  </a:cubicBezTo>
                  <a:cubicBezTo>
                    <a:pt x="3778" y="1202"/>
                    <a:pt x="86" y="1317"/>
                    <a:pt x="29" y="716"/>
                  </a:cubicBezTo>
                  <a:cubicBezTo>
                    <a:pt x="1" y="143"/>
                    <a:pt x="3807" y="201"/>
                    <a:pt x="12278" y="2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1"/>
            <p:cNvSpPr/>
            <p:nvPr/>
          </p:nvSpPr>
          <p:spPr>
            <a:xfrm>
              <a:off x="4887950" y="3401029"/>
              <a:ext cx="2263411" cy="1436899"/>
            </a:xfrm>
            <a:custGeom>
              <a:avLst/>
              <a:gdLst/>
              <a:ahLst/>
              <a:cxnLst/>
              <a:rect l="l" t="t" r="r" b="b"/>
              <a:pathLst>
                <a:path w="23354" h="14826" extrusionOk="0">
                  <a:moveTo>
                    <a:pt x="687" y="1"/>
                  </a:moveTo>
                  <a:cubicBezTo>
                    <a:pt x="315" y="1"/>
                    <a:pt x="0" y="287"/>
                    <a:pt x="0" y="659"/>
                  </a:cubicBezTo>
                  <a:lnTo>
                    <a:pt x="0" y="14139"/>
                  </a:lnTo>
                  <a:cubicBezTo>
                    <a:pt x="0" y="14511"/>
                    <a:pt x="315" y="14825"/>
                    <a:pt x="687" y="14825"/>
                  </a:cubicBezTo>
                  <a:lnTo>
                    <a:pt x="22695" y="14825"/>
                  </a:lnTo>
                  <a:cubicBezTo>
                    <a:pt x="23067" y="14825"/>
                    <a:pt x="23353" y="14511"/>
                    <a:pt x="23353" y="14139"/>
                  </a:cubicBezTo>
                  <a:lnTo>
                    <a:pt x="23353" y="659"/>
                  </a:lnTo>
                  <a:cubicBezTo>
                    <a:pt x="23353" y="287"/>
                    <a:pt x="23067" y="1"/>
                    <a:pt x="226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1"/>
            <p:cNvSpPr/>
            <p:nvPr/>
          </p:nvSpPr>
          <p:spPr>
            <a:xfrm>
              <a:off x="5886494" y="4044563"/>
              <a:ext cx="91587" cy="133262"/>
            </a:xfrm>
            <a:custGeom>
              <a:avLst/>
              <a:gdLst/>
              <a:ahLst/>
              <a:cxnLst/>
              <a:rect l="l" t="t" r="r" b="b"/>
              <a:pathLst>
                <a:path w="945" h="1375" extrusionOk="0">
                  <a:moveTo>
                    <a:pt x="0" y="0"/>
                  </a:moveTo>
                  <a:lnTo>
                    <a:pt x="0" y="1374"/>
                  </a:lnTo>
                  <a:lnTo>
                    <a:pt x="945" y="1374"/>
                  </a:lnTo>
                  <a:lnTo>
                    <a:pt x="945" y="1231"/>
                  </a:lnTo>
                  <a:lnTo>
                    <a:pt x="143" y="1231"/>
                  </a:lnTo>
                  <a:lnTo>
                    <a:pt x="143" y="744"/>
                  </a:lnTo>
                  <a:lnTo>
                    <a:pt x="830" y="744"/>
                  </a:lnTo>
                  <a:lnTo>
                    <a:pt x="830" y="601"/>
                  </a:lnTo>
                  <a:lnTo>
                    <a:pt x="143" y="601"/>
                  </a:lnTo>
                  <a:lnTo>
                    <a:pt x="143" y="143"/>
                  </a:lnTo>
                  <a:lnTo>
                    <a:pt x="916" y="143"/>
                  </a:lnTo>
                  <a:lnTo>
                    <a:pt x="9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1"/>
            <p:cNvSpPr/>
            <p:nvPr/>
          </p:nvSpPr>
          <p:spPr>
            <a:xfrm>
              <a:off x="5994654" y="4044563"/>
              <a:ext cx="119305" cy="133262"/>
            </a:xfrm>
            <a:custGeom>
              <a:avLst/>
              <a:gdLst/>
              <a:ahLst/>
              <a:cxnLst/>
              <a:rect l="l" t="t" r="r" b="b"/>
              <a:pathLst>
                <a:path w="1231" h="1375" extrusionOk="0">
                  <a:moveTo>
                    <a:pt x="716" y="0"/>
                  </a:moveTo>
                  <a:cubicBezTo>
                    <a:pt x="601" y="0"/>
                    <a:pt x="487" y="29"/>
                    <a:pt x="372" y="86"/>
                  </a:cubicBezTo>
                  <a:cubicBezTo>
                    <a:pt x="258" y="143"/>
                    <a:pt x="172" y="229"/>
                    <a:pt x="115" y="344"/>
                  </a:cubicBezTo>
                  <a:cubicBezTo>
                    <a:pt x="57" y="458"/>
                    <a:pt x="0" y="573"/>
                    <a:pt x="0" y="687"/>
                  </a:cubicBezTo>
                  <a:cubicBezTo>
                    <a:pt x="0" y="830"/>
                    <a:pt x="57" y="945"/>
                    <a:pt x="115" y="1031"/>
                  </a:cubicBezTo>
                  <a:cubicBezTo>
                    <a:pt x="172" y="1145"/>
                    <a:pt x="258" y="1231"/>
                    <a:pt x="372" y="1288"/>
                  </a:cubicBezTo>
                  <a:cubicBezTo>
                    <a:pt x="458" y="1345"/>
                    <a:pt x="601" y="1374"/>
                    <a:pt x="716" y="1374"/>
                  </a:cubicBezTo>
                  <a:cubicBezTo>
                    <a:pt x="802" y="1374"/>
                    <a:pt x="916" y="1374"/>
                    <a:pt x="1002" y="1345"/>
                  </a:cubicBezTo>
                  <a:cubicBezTo>
                    <a:pt x="1088" y="1288"/>
                    <a:pt x="1145" y="1231"/>
                    <a:pt x="1231" y="1174"/>
                  </a:cubicBezTo>
                  <a:lnTo>
                    <a:pt x="1116" y="1088"/>
                  </a:lnTo>
                  <a:cubicBezTo>
                    <a:pt x="1088" y="1117"/>
                    <a:pt x="1002" y="1174"/>
                    <a:pt x="945" y="1202"/>
                  </a:cubicBezTo>
                  <a:cubicBezTo>
                    <a:pt x="859" y="1231"/>
                    <a:pt x="802" y="1231"/>
                    <a:pt x="716" y="1231"/>
                  </a:cubicBezTo>
                  <a:cubicBezTo>
                    <a:pt x="630" y="1231"/>
                    <a:pt x="544" y="1202"/>
                    <a:pt x="458" y="1174"/>
                  </a:cubicBezTo>
                  <a:cubicBezTo>
                    <a:pt x="372" y="1117"/>
                    <a:pt x="286" y="1059"/>
                    <a:pt x="258" y="973"/>
                  </a:cubicBezTo>
                  <a:cubicBezTo>
                    <a:pt x="201" y="888"/>
                    <a:pt x="172" y="802"/>
                    <a:pt x="172" y="687"/>
                  </a:cubicBezTo>
                  <a:cubicBezTo>
                    <a:pt x="172" y="601"/>
                    <a:pt x="201" y="487"/>
                    <a:pt x="258" y="401"/>
                  </a:cubicBezTo>
                  <a:cubicBezTo>
                    <a:pt x="286" y="315"/>
                    <a:pt x="372" y="258"/>
                    <a:pt x="458" y="201"/>
                  </a:cubicBezTo>
                  <a:cubicBezTo>
                    <a:pt x="544" y="172"/>
                    <a:pt x="630" y="143"/>
                    <a:pt x="716" y="143"/>
                  </a:cubicBezTo>
                  <a:cubicBezTo>
                    <a:pt x="802" y="143"/>
                    <a:pt x="859" y="143"/>
                    <a:pt x="945" y="201"/>
                  </a:cubicBezTo>
                  <a:cubicBezTo>
                    <a:pt x="1002" y="229"/>
                    <a:pt x="1088" y="258"/>
                    <a:pt x="1116" y="315"/>
                  </a:cubicBezTo>
                  <a:lnTo>
                    <a:pt x="1231" y="201"/>
                  </a:lnTo>
                  <a:cubicBezTo>
                    <a:pt x="1145" y="143"/>
                    <a:pt x="1088" y="86"/>
                    <a:pt x="1002" y="58"/>
                  </a:cubicBezTo>
                  <a:cubicBezTo>
                    <a:pt x="916" y="29"/>
                    <a:pt x="830" y="0"/>
                    <a:pt x="7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1"/>
            <p:cNvSpPr/>
            <p:nvPr/>
          </p:nvSpPr>
          <p:spPr>
            <a:xfrm>
              <a:off x="6125008" y="4044563"/>
              <a:ext cx="138786" cy="133262"/>
            </a:xfrm>
            <a:custGeom>
              <a:avLst/>
              <a:gdLst/>
              <a:ahLst/>
              <a:cxnLst/>
              <a:rect l="l" t="t" r="r" b="b"/>
              <a:pathLst>
                <a:path w="1432" h="1375" extrusionOk="0">
                  <a:moveTo>
                    <a:pt x="716" y="143"/>
                  </a:moveTo>
                  <a:cubicBezTo>
                    <a:pt x="802" y="143"/>
                    <a:pt x="916" y="172"/>
                    <a:pt x="1002" y="229"/>
                  </a:cubicBezTo>
                  <a:cubicBezTo>
                    <a:pt x="1088" y="258"/>
                    <a:pt x="1145" y="344"/>
                    <a:pt x="1202" y="401"/>
                  </a:cubicBezTo>
                  <a:cubicBezTo>
                    <a:pt x="1231" y="487"/>
                    <a:pt x="1260" y="601"/>
                    <a:pt x="1260" y="687"/>
                  </a:cubicBezTo>
                  <a:cubicBezTo>
                    <a:pt x="1260" y="802"/>
                    <a:pt x="1231" y="888"/>
                    <a:pt x="1202" y="973"/>
                  </a:cubicBezTo>
                  <a:cubicBezTo>
                    <a:pt x="1145" y="1059"/>
                    <a:pt x="1088" y="1117"/>
                    <a:pt x="1002" y="1174"/>
                  </a:cubicBezTo>
                  <a:cubicBezTo>
                    <a:pt x="916" y="1231"/>
                    <a:pt x="802" y="1231"/>
                    <a:pt x="716" y="1231"/>
                  </a:cubicBezTo>
                  <a:cubicBezTo>
                    <a:pt x="601" y="1231"/>
                    <a:pt x="515" y="1231"/>
                    <a:pt x="430" y="1174"/>
                  </a:cubicBezTo>
                  <a:cubicBezTo>
                    <a:pt x="344" y="1117"/>
                    <a:pt x="287" y="1059"/>
                    <a:pt x="229" y="973"/>
                  </a:cubicBezTo>
                  <a:cubicBezTo>
                    <a:pt x="172" y="888"/>
                    <a:pt x="143" y="802"/>
                    <a:pt x="143" y="687"/>
                  </a:cubicBezTo>
                  <a:cubicBezTo>
                    <a:pt x="143" y="601"/>
                    <a:pt x="172" y="487"/>
                    <a:pt x="229" y="401"/>
                  </a:cubicBezTo>
                  <a:cubicBezTo>
                    <a:pt x="287" y="344"/>
                    <a:pt x="344" y="258"/>
                    <a:pt x="430" y="229"/>
                  </a:cubicBezTo>
                  <a:cubicBezTo>
                    <a:pt x="515" y="172"/>
                    <a:pt x="601" y="143"/>
                    <a:pt x="716" y="143"/>
                  </a:cubicBezTo>
                  <a:close/>
                  <a:moveTo>
                    <a:pt x="716" y="0"/>
                  </a:moveTo>
                  <a:cubicBezTo>
                    <a:pt x="573" y="0"/>
                    <a:pt x="458" y="29"/>
                    <a:pt x="344" y="86"/>
                  </a:cubicBezTo>
                  <a:cubicBezTo>
                    <a:pt x="258" y="143"/>
                    <a:pt x="172" y="229"/>
                    <a:pt x="86" y="344"/>
                  </a:cubicBezTo>
                  <a:cubicBezTo>
                    <a:pt x="29" y="458"/>
                    <a:pt x="0" y="573"/>
                    <a:pt x="0" y="687"/>
                  </a:cubicBezTo>
                  <a:cubicBezTo>
                    <a:pt x="0" y="830"/>
                    <a:pt x="29" y="945"/>
                    <a:pt x="86" y="1031"/>
                  </a:cubicBezTo>
                  <a:cubicBezTo>
                    <a:pt x="172" y="1145"/>
                    <a:pt x="258" y="1231"/>
                    <a:pt x="344" y="1288"/>
                  </a:cubicBezTo>
                  <a:cubicBezTo>
                    <a:pt x="458" y="1345"/>
                    <a:pt x="573" y="1374"/>
                    <a:pt x="716" y="1374"/>
                  </a:cubicBezTo>
                  <a:cubicBezTo>
                    <a:pt x="859" y="1374"/>
                    <a:pt x="973" y="1345"/>
                    <a:pt x="1088" y="1288"/>
                  </a:cubicBezTo>
                  <a:cubicBezTo>
                    <a:pt x="1174" y="1231"/>
                    <a:pt x="1260" y="1145"/>
                    <a:pt x="1345" y="1031"/>
                  </a:cubicBezTo>
                  <a:cubicBezTo>
                    <a:pt x="1403" y="945"/>
                    <a:pt x="1431" y="830"/>
                    <a:pt x="1431" y="687"/>
                  </a:cubicBezTo>
                  <a:cubicBezTo>
                    <a:pt x="1431" y="573"/>
                    <a:pt x="1403" y="458"/>
                    <a:pt x="1345" y="344"/>
                  </a:cubicBezTo>
                  <a:cubicBezTo>
                    <a:pt x="1260" y="229"/>
                    <a:pt x="1174" y="143"/>
                    <a:pt x="1088" y="86"/>
                  </a:cubicBezTo>
                  <a:cubicBezTo>
                    <a:pt x="973" y="29"/>
                    <a:pt x="859" y="0"/>
                    <a:pt x="7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1"/>
            <p:cNvSpPr/>
            <p:nvPr/>
          </p:nvSpPr>
          <p:spPr>
            <a:xfrm>
              <a:off x="5628499" y="4258170"/>
              <a:ext cx="122116" cy="133165"/>
            </a:xfrm>
            <a:custGeom>
              <a:avLst/>
              <a:gdLst/>
              <a:ahLst/>
              <a:cxnLst/>
              <a:rect l="l" t="t" r="r" b="b"/>
              <a:pathLst>
                <a:path w="1260" h="1374" extrusionOk="0">
                  <a:moveTo>
                    <a:pt x="1" y="0"/>
                  </a:moveTo>
                  <a:lnTo>
                    <a:pt x="1" y="1374"/>
                  </a:lnTo>
                  <a:lnTo>
                    <a:pt x="344" y="1374"/>
                  </a:lnTo>
                  <a:lnTo>
                    <a:pt x="344" y="572"/>
                  </a:lnTo>
                  <a:lnTo>
                    <a:pt x="945" y="1374"/>
                  </a:lnTo>
                  <a:lnTo>
                    <a:pt x="1260" y="1374"/>
                  </a:lnTo>
                  <a:lnTo>
                    <a:pt x="1260" y="0"/>
                  </a:lnTo>
                  <a:lnTo>
                    <a:pt x="945" y="0"/>
                  </a:lnTo>
                  <a:lnTo>
                    <a:pt x="945" y="830"/>
                  </a:lnTo>
                  <a:lnTo>
                    <a:pt x="3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41"/>
            <p:cNvSpPr/>
            <p:nvPr/>
          </p:nvSpPr>
          <p:spPr>
            <a:xfrm>
              <a:off x="5764377" y="4258170"/>
              <a:ext cx="147121" cy="133165"/>
            </a:xfrm>
            <a:custGeom>
              <a:avLst/>
              <a:gdLst/>
              <a:ahLst/>
              <a:cxnLst/>
              <a:rect l="l" t="t" r="r" b="b"/>
              <a:pathLst>
                <a:path w="1518" h="1374" extrusionOk="0">
                  <a:moveTo>
                    <a:pt x="745" y="372"/>
                  </a:moveTo>
                  <a:lnTo>
                    <a:pt x="945" y="859"/>
                  </a:lnTo>
                  <a:lnTo>
                    <a:pt x="545" y="859"/>
                  </a:lnTo>
                  <a:lnTo>
                    <a:pt x="745" y="372"/>
                  </a:lnTo>
                  <a:close/>
                  <a:moveTo>
                    <a:pt x="573" y="0"/>
                  </a:moveTo>
                  <a:lnTo>
                    <a:pt x="1" y="1374"/>
                  </a:lnTo>
                  <a:lnTo>
                    <a:pt x="344" y="1374"/>
                  </a:lnTo>
                  <a:lnTo>
                    <a:pt x="459" y="1145"/>
                  </a:lnTo>
                  <a:lnTo>
                    <a:pt x="1031" y="1145"/>
                  </a:lnTo>
                  <a:lnTo>
                    <a:pt x="1146" y="1374"/>
                  </a:lnTo>
                  <a:lnTo>
                    <a:pt x="1518" y="1374"/>
                  </a:lnTo>
                  <a:lnTo>
                    <a:pt x="9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41"/>
            <p:cNvSpPr/>
            <p:nvPr/>
          </p:nvSpPr>
          <p:spPr>
            <a:xfrm>
              <a:off x="5897542" y="4258170"/>
              <a:ext cx="113781" cy="133165"/>
            </a:xfrm>
            <a:custGeom>
              <a:avLst/>
              <a:gdLst/>
              <a:ahLst/>
              <a:cxnLst/>
              <a:rect l="l" t="t" r="r" b="b"/>
              <a:pathLst>
                <a:path w="1174" h="1374" extrusionOk="0">
                  <a:moveTo>
                    <a:pt x="1" y="0"/>
                  </a:moveTo>
                  <a:lnTo>
                    <a:pt x="1" y="315"/>
                  </a:lnTo>
                  <a:lnTo>
                    <a:pt x="401" y="315"/>
                  </a:lnTo>
                  <a:lnTo>
                    <a:pt x="401" y="1374"/>
                  </a:lnTo>
                  <a:lnTo>
                    <a:pt x="773" y="1374"/>
                  </a:lnTo>
                  <a:lnTo>
                    <a:pt x="773" y="315"/>
                  </a:lnTo>
                  <a:lnTo>
                    <a:pt x="1174" y="315"/>
                  </a:lnTo>
                  <a:lnTo>
                    <a:pt x="11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41"/>
            <p:cNvSpPr/>
            <p:nvPr/>
          </p:nvSpPr>
          <p:spPr>
            <a:xfrm>
              <a:off x="6022372" y="4258170"/>
              <a:ext cx="119402" cy="135975"/>
            </a:xfrm>
            <a:custGeom>
              <a:avLst/>
              <a:gdLst/>
              <a:ahLst/>
              <a:cxnLst/>
              <a:rect l="l" t="t" r="r" b="b"/>
              <a:pathLst>
                <a:path w="1232" h="1403" extrusionOk="0">
                  <a:moveTo>
                    <a:pt x="0" y="0"/>
                  </a:moveTo>
                  <a:lnTo>
                    <a:pt x="0" y="830"/>
                  </a:lnTo>
                  <a:cubicBezTo>
                    <a:pt x="0" y="944"/>
                    <a:pt x="29" y="1030"/>
                    <a:pt x="86" y="1116"/>
                  </a:cubicBezTo>
                  <a:cubicBezTo>
                    <a:pt x="144" y="1231"/>
                    <a:pt x="201" y="1288"/>
                    <a:pt x="287" y="1345"/>
                  </a:cubicBezTo>
                  <a:cubicBezTo>
                    <a:pt x="401" y="1374"/>
                    <a:pt x="516" y="1402"/>
                    <a:pt x="630" y="1402"/>
                  </a:cubicBezTo>
                  <a:cubicBezTo>
                    <a:pt x="745" y="1402"/>
                    <a:pt x="859" y="1374"/>
                    <a:pt x="945" y="1345"/>
                  </a:cubicBezTo>
                  <a:cubicBezTo>
                    <a:pt x="1059" y="1288"/>
                    <a:pt x="1117" y="1231"/>
                    <a:pt x="1174" y="1116"/>
                  </a:cubicBezTo>
                  <a:cubicBezTo>
                    <a:pt x="1231" y="1030"/>
                    <a:pt x="1231" y="944"/>
                    <a:pt x="1231" y="830"/>
                  </a:cubicBezTo>
                  <a:lnTo>
                    <a:pt x="1231" y="0"/>
                  </a:lnTo>
                  <a:lnTo>
                    <a:pt x="888" y="0"/>
                  </a:lnTo>
                  <a:lnTo>
                    <a:pt x="888" y="830"/>
                  </a:lnTo>
                  <a:cubicBezTo>
                    <a:pt x="888" y="916"/>
                    <a:pt x="859" y="973"/>
                    <a:pt x="802" y="1030"/>
                  </a:cubicBezTo>
                  <a:cubicBezTo>
                    <a:pt x="773" y="1088"/>
                    <a:pt x="716" y="1116"/>
                    <a:pt x="630" y="1116"/>
                  </a:cubicBezTo>
                  <a:cubicBezTo>
                    <a:pt x="544" y="1116"/>
                    <a:pt x="487" y="1088"/>
                    <a:pt x="430" y="1030"/>
                  </a:cubicBezTo>
                  <a:cubicBezTo>
                    <a:pt x="372" y="973"/>
                    <a:pt x="372" y="916"/>
                    <a:pt x="372" y="830"/>
                  </a:cubicBezTo>
                  <a:lnTo>
                    <a:pt x="3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1"/>
            <p:cNvSpPr/>
            <p:nvPr/>
          </p:nvSpPr>
          <p:spPr>
            <a:xfrm>
              <a:off x="6166586" y="4258170"/>
              <a:ext cx="119402" cy="133165"/>
            </a:xfrm>
            <a:custGeom>
              <a:avLst/>
              <a:gdLst/>
              <a:ahLst/>
              <a:cxnLst/>
              <a:rect l="l" t="t" r="r" b="b"/>
              <a:pathLst>
                <a:path w="1232" h="1374" extrusionOk="0">
                  <a:moveTo>
                    <a:pt x="602" y="286"/>
                  </a:moveTo>
                  <a:cubicBezTo>
                    <a:pt x="688" y="286"/>
                    <a:pt x="745" y="315"/>
                    <a:pt x="773" y="343"/>
                  </a:cubicBezTo>
                  <a:cubicBezTo>
                    <a:pt x="831" y="401"/>
                    <a:pt x="831" y="429"/>
                    <a:pt x="831" y="515"/>
                  </a:cubicBezTo>
                  <a:cubicBezTo>
                    <a:pt x="831" y="572"/>
                    <a:pt x="831" y="630"/>
                    <a:pt x="773" y="658"/>
                  </a:cubicBezTo>
                  <a:cubicBezTo>
                    <a:pt x="745" y="687"/>
                    <a:pt x="688" y="716"/>
                    <a:pt x="602" y="716"/>
                  </a:cubicBezTo>
                  <a:lnTo>
                    <a:pt x="344" y="716"/>
                  </a:lnTo>
                  <a:lnTo>
                    <a:pt x="344" y="286"/>
                  </a:lnTo>
                  <a:close/>
                  <a:moveTo>
                    <a:pt x="1" y="0"/>
                  </a:moveTo>
                  <a:lnTo>
                    <a:pt x="1" y="1374"/>
                  </a:lnTo>
                  <a:lnTo>
                    <a:pt x="344" y="1374"/>
                  </a:lnTo>
                  <a:lnTo>
                    <a:pt x="344" y="1002"/>
                  </a:lnTo>
                  <a:lnTo>
                    <a:pt x="630" y="1002"/>
                  </a:lnTo>
                  <a:lnTo>
                    <a:pt x="831" y="1374"/>
                  </a:lnTo>
                  <a:lnTo>
                    <a:pt x="1231" y="1374"/>
                  </a:lnTo>
                  <a:lnTo>
                    <a:pt x="945" y="944"/>
                  </a:lnTo>
                  <a:cubicBezTo>
                    <a:pt x="1031" y="887"/>
                    <a:pt x="1088" y="830"/>
                    <a:pt x="1117" y="773"/>
                  </a:cubicBezTo>
                  <a:cubicBezTo>
                    <a:pt x="1174" y="687"/>
                    <a:pt x="1174" y="601"/>
                    <a:pt x="1174" y="487"/>
                  </a:cubicBezTo>
                  <a:cubicBezTo>
                    <a:pt x="1174" y="343"/>
                    <a:pt x="1145" y="229"/>
                    <a:pt x="1031" y="143"/>
                  </a:cubicBezTo>
                  <a:cubicBezTo>
                    <a:pt x="945" y="57"/>
                    <a:pt x="802" y="0"/>
                    <a:pt x="6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41"/>
            <p:cNvSpPr/>
            <p:nvPr/>
          </p:nvSpPr>
          <p:spPr>
            <a:xfrm>
              <a:off x="6302465" y="4258170"/>
              <a:ext cx="108354" cy="133165"/>
            </a:xfrm>
            <a:custGeom>
              <a:avLst/>
              <a:gdLst/>
              <a:ahLst/>
              <a:cxnLst/>
              <a:rect l="l" t="t" r="r" b="b"/>
              <a:pathLst>
                <a:path w="1118" h="1374" extrusionOk="0">
                  <a:moveTo>
                    <a:pt x="1" y="0"/>
                  </a:moveTo>
                  <a:lnTo>
                    <a:pt x="1" y="1374"/>
                  </a:lnTo>
                  <a:lnTo>
                    <a:pt x="1117" y="1374"/>
                  </a:lnTo>
                  <a:lnTo>
                    <a:pt x="1117" y="1088"/>
                  </a:lnTo>
                  <a:lnTo>
                    <a:pt x="373" y="1088"/>
                  </a:lnTo>
                  <a:lnTo>
                    <a:pt x="373" y="830"/>
                  </a:lnTo>
                  <a:lnTo>
                    <a:pt x="1031" y="830"/>
                  </a:lnTo>
                  <a:lnTo>
                    <a:pt x="1031" y="544"/>
                  </a:lnTo>
                  <a:lnTo>
                    <a:pt x="373" y="544"/>
                  </a:lnTo>
                  <a:lnTo>
                    <a:pt x="373" y="286"/>
                  </a:lnTo>
                  <a:lnTo>
                    <a:pt x="1089" y="286"/>
                  </a:lnTo>
                  <a:lnTo>
                    <a:pt x="108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1"/>
            <p:cNvSpPr/>
            <p:nvPr/>
          </p:nvSpPr>
          <p:spPr>
            <a:xfrm>
              <a:off x="5997368" y="3650689"/>
              <a:ext cx="266426" cy="258091"/>
            </a:xfrm>
            <a:custGeom>
              <a:avLst/>
              <a:gdLst/>
              <a:ahLst/>
              <a:cxnLst/>
              <a:rect l="l" t="t" r="r" b="b"/>
              <a:pathLst>
                <a:path w="2749" h="2663" extrusionOk="0">
                  <a:moveTo>
                    <a:pt x="516" y="2319"/>
                  </a:moveTo>
                  <a:cubicBezTo>
                    <a:pt x="1" y="1202"/>
                    <a:pt x="1060" y="0"/>
                    <a:pt x="2233" y="344"/>
                  </a:cubicBezTo>
                  <a:cubicBezTo>
                    <a:pt x="2748" y="1460"/>
                    <a:pt x="1689" y="2662"/>
                    <a:pt x="516" y="231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1"/>
            <p:cNvSpPr/>
            <p:nvPr/>
          </p:nvSpPr>
          <p:spPr>
            <a:xfrm>
              <a:off x="6047377" y="3683932"/>
              <a:ext cx="216417" cy="224849"/>
            </a:xfrm>
            <a:custGeom>
              <a:avLst/>
              <a:gdLst/>
              <a:ahLst/>
              <a:cxnLst/>
              <a:rect l="l" t="t" r="r" b="b"/>
              <a:pathLst>
                <a:path w="2233" h="2320" extrusionOk="0">
                  <a:moveTo>
                    <a:pt x="1717" y="1"/>
                  </a:moveTo>
                  <a:cubicBezTo>
                    <a:pt x="2232" y="1117"/>
                    <a:pt x="1173" y="2319"/>
                    <a:pt x="0" y="1976"/>
                  </a:cubicBezTo>
                  <a:cubicBezTo>
                    <a:pt x="143" y="1460"/>
                    <a:pt x="1173" y="258"/>
                    <a:pt x="17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41"/>
            <p:cNvSpPr/>
            <p:nvPr/>
          </p:nvSpPr>
          <p:spPr>
            <a:xfrm>
              <a:off x="6011227" y="3711747"/>
              <a:ext cx="160980" cy="257994"/>
            </a:xfrm>
            <a:custGeom>
              <a:avLst/>
              <a:gdLst/>
              <a:ahLst/>
              <a:cxnLst/>
              <a:rect l="l" t="t" r="r" b="b"/>
              <a:pathLst>
                <a:path w="1661" h="2662" extrusionOk="0">
                  <a:moveTo>
                    <a:pt x="1518" y="86"/>
                  </a:moveTo>
                  <a:cubicBezTo>
                    <a:pt x="1604" y="0"/>
                    <a:pt x="1661" y="86"/>
                    <a:pt x="1575" y="143"/>
                  </a:cubicBezTo>
                  <a:cubicBezTo>
                    <a:pt x="860" y="773"/>
                    <a:pt x="402" y="1631"/>
                    <a:pt x="201" y="2547"/>
                  </a:cubicBezTo>
                  <a:cubicBezTo>
                    <a:pt x="173" y="2662"/>
                    <a:pt x="1" y="2604"/>
                    <a:pt x="30" y="2519"/>
                  </a:cubicBezTo>
                  <a:cubicBezTo>
                    <a:pt x="230" y="1574"/>
                    <a:pt x="774" y="716"/>
                    <a:pt x="1518" y="8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41"/>
            <p:cNvSpPr/>
            <p:nvPr/>
          </p:nvSpPr>
          <p:spPr>
            <a:xfrm>
              <a:off x="5781047" y="3650689"/>
              <a:ext cx="266426" cy="258091"/>
            </a:xfrm>
            <a:custGeom>
              <a:avLst/>
              <a:gdLst/>
              <a:ahLst/>
              <a:cxnLst/>
              <a:rect l="l" t="t" r="r" b="b"/>
              <a:pathLst>
                <a:path w="2749" h="2663" extrusionOk="0">
                  <a:moveTo>
                    <a:pt x="2233" y="2319"/>
                  </a:moveTo>
                  <a:cubicBezTo>
                    <a:pt x="2748" y="1202"/>
                    <a:pt x="1689" y="0"/>
                    <a:pt x="516" y="344"/>
                  </a:cubicBezTo>
                  <a:cubicBezTo>
                    <a:pt x="1" y="1460"/>
                    <a:pt x="1059" y="2662"/>
                    <a:pt x="2233" y="231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41"/>
            <p:cNvSpPr/>
            <p:nvPr/>
          </p:nvSpPr>
          <p:spPr>
            <a:xfrm>
              <a:off x="5781047" y="3683932"/>
              <a:ext cx="216417" cy="224849"/>
            </a:xfrm>
            <a:custGeom>
              <a:avLst/>
              <a:gdLst/>
              <a:ahLst/>
              <a:cxnLst/>
              <a:rect l="l" t="t" r="r" b="b"/>
              <a:pathLst>
                <a:path w="2233" h="2320" extrusionOk="0">
                  <a:moveTo>
                    <a:pt x="516" y="1"/>
                  </a:moveTo>
                  <a:cubicBezTo>
                    <a:pt x="1" y="1117"/>
                    <a:pt x="1059" y="2319"/>
                    <a:pt x="2233" y="1976"/>
                  </a:cubicBezTo>
                  <a:cubicBezTo>
                    <a:pt x="2090" y="1460"/>
                    <a:pt x="1088" y="258"/>
                    <a:pt x="5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1"/>
            <p:cNvSpPr/>
            <p:nvPr/>
          </p:nvSpPr>
          <p:spPr>
            <a:xfrm>
              <a:off x="5872634" y="3711747"/>
              <a:ext cx="160883" cy="257994"/>
            </a:xfrm>
            <a:custGeom>
              <a:avLst/>
              <a:gdLst/>
              <a:ahLst/>
              <a:cxnLst/>
              <a:rect l="l" t="t" r="r" b="b"/>
              <a:pathLst>
                <a:path w="1660" h="2662" extrusionOk="0">
                  <a:moveTo>
                    <a:pt x="143" y="86"/>
                  </a:moveTo>
                  <a:cubicBezTo>
                    <a:pt x="57" y="0"/>
                    <a:pt x="0" y="86"/>
                    <a:pt x="86" y="143"/>
                  </a:cubicBezTo>
                  <a:cubicBezTo>
                    <a:pt x="801" y="773"/>
                    <a:pt x="1288" y="1631"/>
                    <a:pt x="1460" y="2547"/>
                  </a:cubicBezTo>
                  <a:cubicBezTo>
                    <a:pt x="1488" y="2662"/>
                    <a:pt x="1660" y="2604"/>
                    <a:pt x="1660" y="2519"/>
                  </a:cubicBezTo>
                  <a:cubicBezTo>
                    <a:pt x="1431" y="1574"/>
                    <a:pt x="887" y="716"/>
                    <a:pt x="143" y="8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1"/>
            <p:cNvSpPr/>
            <p:nvPr/>
          </p:nvSpPr>
          <p:spPr>
            <a:xfrm>
              <a:off x="5184712" y="3398315"/>
              <a:ext cx="252470" cy="1439613"/>
            </a:xfrm>
            <a:custGeom>
              <a:avLst/>
              <a:gdLst/>
              <a:ahLst/>
              <a:cxnLst/>
              <a:rect l="l" t="t" r="r" b="b"/>
              <a:pathLst>
                <a:path w="2605" h="14854" extrusionOk="0">
                  <a:moveTo>
                    <a:pt x="344" y="29"/>
                  </a:moveTo>
                  <a:lnTo>
                    <a:pt x="2290" y="29"/>
                  </a:lnTo>
                  <a:cubicBezTo>
                    <a:pt x="2433" y="0"/>
                    <a:pt x="2576" y="115"/>
                    <a:pt x="2605" y="286"/>
                  </a:cubicBezTo>
                  <a:lnTo>
                    <a:pt x="2605" y="14596"/>
                  </a:lnTo>
                  <a:cubicBezTo>
                    <a:pt x="2576" y="14739"/>
                    <a:pt x="2433" y="14853"/>
                    <a:pt x="2290" y="14853"/>
                  </a:cubicBezTo>
                  <a:lnTo>
                    <a:pt x="344" y="14853"/>
                  </a:lnTo>
                  <a:cubicBezTo>
                    <a:pt x="172" y="14853"/>
                    <a:pt x="29" y="14739"/>
                    <a:pt x="0" y="14596"/>
                  </a:cubicBezTo>
                  <a:lnTo>
                    <a:pt x="0" y="286"/>
                  </a:lnTo>
                  <a:cubicBezTo>
                    <a:pt x="29" y="115"/>
                    <a:pt x="172" y="0"/>
                    <a:pt x="344" y="2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1"/>
            <p:cNvSpPr/>
            <p:nvPr/>
          </p:nvSpPr>
          <p:spPr>
            <a:xfrm>
              <a:off x="4890664" y="3401029"/>
              <a:ext cx="2235693" cy="1436899"/>
            </a:xfrm>
            <a:custGeom>
              <a:avLst/>
              <a:gdLst/>
              <a:ahLst/>
              <a:cxnLst/>
              <a:rect l="l" t="t" r="r" b="b"/>
              <a:pathLst>
                <a:path w="23068" h="14826" extrusionOk="0">
                  <a:moveTo>
                    <a:pt x="22667" y="14825"/>
                  </a:moveTo>
                  <a:lnTo>
                    <a:pt x="659" y="14825"/>
                  </a:lnTo>
                  <a:cubicBezTo>
                    <a:pt x="344" y="14825"/>
                    <a:pt x="87" y="14597"/>
                    <a:pt x="1" y="14310"/>
                  </a:cubicBezTo>
                  <a:cubicBezTo>
                    <a:pt x="17201" y="14253"/>
                    <a:pt x="20320" y="12879"/>
                    <a:pt x="21694" y="688"/>
                  </a:cubicBezTo>
                  <a:cubicBezTo>
                    <a:pt x="21694" y="630"/>
                    <a:pt x="21694" y="573"/>
                    <a:pt x="21694" y="516"/>
                  </a:cubicBezTo>
                  <a:lnTo>
                    <a:pt x="1" y="516"/>
                  </a:lnTo>
                  <a:cubicBezTo>
                    <a:pt x="87" y="201"/>
                    <a:pt x="344" y="1"/>
                    <a:pt x="659" y="1"/>
                  </a:cubicBezTo>
                  <a:lnTo>
                    <a:pt x="22868" y="1"/>
                  </a:lnTo>
                  <a:lnTo>
                    <a:pt x="22896" y="1"/>
                  </a:lnTo>
                  <a:lnTo>
                    <a:pt x="22925" y="1"/>
                  </a:lnTo>
                  <a:lnTo>
                    <a:pt x="22953" y="1"/>
                  </a:lnTo>
                  <a:lnTo>
                    <a:pt x="22953" y="1"/>
                  </a:lnTo>
                  <a:lnTo>
                    <a:pt x="22953" y="1"/>
                  </a:lnTo>
                  <a:lnTo>
                    <a:pt x="22953" y="1"/>
                  </a:lnTo>
                  <a:lnTo>
                    <a:pt x="22953" y="1"/>
                  </a:lnTo>
                  <a:lnTo>
                    <a:pt x="22953" y="1"/>
                  </a:lnTo>
                  <a:lnTo>
                    <a:pt x="22953" y="1"/>
                  </a:lnTo>
                  <a:lnTo>
                    <a:pt x="22953" y="1"/>
                  </a:lnTo>
                  <a:lnTo>
                    <a:pt x="22953" y="1"/>
                  </a:lnTo>
                  <a:lnTo>
                    <a:pt x="22953" y="1"/>
                  </a:lnTo>
                  <a:lnTo>
                    <a:pt x="22982" y="1"/>
                  </a:lnTo>
                  <a:lnTo>
                    <a:pt x="22982" y="1"/>
                  </a:lnTo>
                  <a:cubicBezTo>
                    <a:pt x="22982" y="1"/>
                    <a:pt x="22982" y="1"/>
                    <a:pt x="23011" y="29"/>
                  </a:cubicBezTo>
                  <a:lnTo>
                    <a:pt x="23011" y="29"/>
                  </a:lnTo>
                  <a:lnTo>
                    <a:pt x="23011" y="29"/>
                  </a:lnTo>
                  <a:lnTo>
                    <a:pt x="23011" y="29"/>
                  </a:lnTo>
                  <a:lnTo>
                    <a:pt x="23011"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87"/>
                  </a:lnTo>
                  <a:lnTo>
                    <a:pt x="23039" y="115"/>
                  </a:lnTo>
                  <a:lnTo>
                    <a:pt x="23039" y="115"/>
                  </a:lnTo>
                  <a:lnTo>
                    <a:pt x="23039" y="115"/>
                  </a:lnTo>
                  <a:lnTo>
                    <a:pt x="23039" y="115"/>
                  </a:lnTo>
                  <a:lnTo>
                    <a:pt x="23039" y="115"/>
                  </a:lnTo>
                  <a:lnTo>
                    <a:pt x="23039" y="144"/>
                  </a:lnTo>
                  <a:lnTo>
                    <a:pt x="23039" y="144"/>
                  </a:lnTo>
                  <a:cubicBezTo>
                    <a:pt x="23068" y="201"/>
                    <a:pt x="23068" y="287"/>
                    <a:pt x="23068" y="344"/>
                  </a:cubicBezTo>
                  <a:lnTo>
                    <a:pt x="23068" y="14139"/>
                  </a:lnTo>
                  <a:cubicBezTo>
                    <a:pt x="23068" y="14196"/>
                    <a:pt x="23068" y="14282"/>
                    <a:pt x="23039" y="14339"/>
                  </a:cubicBezTo>
                  <a:lnTo>
                    <a:pt x="23039" y="14339"/>
                  </a:lnTo>
                  <a:lnTo>
                    <a:pt x="23039" y="14368"/>
                  </a:lnTo>
                  <a:lnTo>
                    <a:pt x="23039" y="14368"/>
                  </a:lnTo>
                  <a:lnTo>
                    <a:pt x="23039" y="14396"/>
                  </a:lnTo>
                  <a:lnTo>
                    <a:pt x="23039" y="14396"/>
                  </a:lnTo>
                  <a:lnTo>
                    <a:pt x="23039" y="14396"/>
                  </a:lnTo>
                  <a:lnTo>
                    <a:pt x="23039" y="14425"/>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11" y="14453"/>
                  </a:lnTo>
                  <a:lnTo>
                    <a:pt x="23011" y="14482"/>
                  </a:lnTo>
                  <a:lnTo>
                    <a:pt x="23011" y="14482"/>
                  </a:lnTo>
                  <a:lnTo>
                    <a:pt x="23011" y="14482"/>
                  </a:lnTo>
                  <a:lnTo>
                    <a:pt x="23011" y="14482"/>
                  </a:lnTo>
                  <a:cubicBezTo>
                    <a:pt x="22982" y="14482"/>
                    <a:pt x="22982" y="14482"/>
                    <a:pt x="22982" y="14511"/>
                  </a:cubicBezTo>
                  <a:lnTo>
                    <a:pt x="22982" y="14511"/>
                  </a:lnTo>
                  <a:lnTo>
                    <a:pt x="22953" y="14511"/>
                  </a:lnTo>
                  <a:lnTo>
                    <a:pt x="22953" y="14511"/>
                  </a:lnTo>
                  <a:lnTo>
                    <a:pt x="22953" y="14511"/>
                  </a:lnTo>
                  <a:lnTo>
                    <a:pt x="22953" y="14511"/>
                  </a:lnTo>
                  <a:lnTo>
                    <a:pt x="22953" y="14511"/>
                  </a:lnTo>
                  <a:lnTo>
                    <a:pt x="22953" y="14511"/>
                  </a:lnTo>
                  <a:lnTo>
                    <a:pt x="22953" y="14511"/>
                  </a:lnTo>
                  <a:lnTo>
                    <a:pt x="22953" y="14511"/>
                  </a:lnTo>
                  <a:lnTo>
                    <a:pt x="22953" y="14511"/>
                  </a:lnTo>
                  <a:lnTo>
                    <a:pt x="22925" y="14511"/>
                  </a:lnTo>
                  <a:lnTo>
                    <a:pt x="22925" y="14511"/>
                  </a:lnTo>
                  <a:lnTo>
                    <a:pt x="22925" y="14511"/>
                  </a:lnTo>
                  <a:lnTo>
                    <a:pt x="22925" y="14511"/>
                  </a:lnTo>
                  <a:lnTo>
                    <a:pt x="22896" y="14511"/>
                  </a:lnTo>
                  <a:lnTo>
                    <a:pt x="22696" y="1451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1"/>
            <p:cNvSpPr/>
            <p:nvPr/>
          </p:nvSpPr>
          <p:spPr>
            <a:xfrm>
              <a:off x="4954532" y="2893471"/>
              <a:ext cx="2133057" cy="507654"/>
            </a:xfrm>
            <a:custGeom>
              <a:avLst/>
              <a:gdLst/>
              <a:ahLst/>
              <a:cxnLst/>
              <a:rect l="l" t="t" r="r" b="b"/>
              <a:pathLst>
                <a:path w="22009" h="5238" extrusionOk="0">
                  <a:moveTo>
                    <a:pt x="22008" y="5238"/>
                  </a:moveTo>
                  <a:cubicBezTo>
                    <a:pt x="21922" y="3578"/>
                    <a:pt x="13337" y="315"/>
                    <a:pt x="11104" y="58"/>
                  </a:cubicBezTo>
                  <a:cubicBezTo>
                    <a:pt x="10704" y="0"/>
                    <a:pt x="10761" y="344"/>
                    <a:pt x="10933" y="544"/>
                  </a:cubicBezTo>
                  <a:cubicBezTo>
                    <a:pt x="11390" y="1059"/>
                    <a:pt x="11305" y="2090"/>
                    <a:pt x="10532" y="2691"/>
                  </a:cubicBezTo>
                  <a:cubicBezTo>
                    <a:pt x="9015" y="3950"/>
                    <a:pt x="0" y="3320"/>
                    <a:pt x="0" y="523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1"/>
            <p:cNvSpPr/>
            <p:nvPr/>
          </p:nvSpPr>
          <p:spPr>
            <a:xfrm>
              <a:off x="5600780" y="2957243"/>
              <a:ext cx="1103987" cy="388445"/>
            </a:xfrm>
            <a:custGeom>
              <a:avLst/>
              <a:gdLst/>
              <a:ahLst/>
              <a:cxnLst/>
              <a:rect l="l" t="t" r="r" b="b"/>
              <a:pathLst>
                <a:path w="11391" h="4008" extrusionOk="0">
                  <a:moveTo>
                    <a:pt x="773" y="3235"/>
                  </a:moveTo>
                  <a:cubicBezTo>
                    <a:pt x="2032" y="3206"/>
                    <a:pt x="4408" y="2948"/>
                    <a:pt x="4808" y="1746"/>
                  </a:cubicBezTo>
                  <a:cubicBezTo>
                    <a:pt x="5352" y="201"/>
                    <a:pt x="5896" y="1"/>
                    <a:pt x="7441" y="630"/>
                  </a:cubicBezTo>
                  <a:cubicBezTo>
                    <a:pt x="8815" y="1174"/>
                    <a:pt x="11391" y="2262"/>
                    <a:pt x="10904" y="2519"/>
                  </a:cubicBezTo>
                  <a:cubicBezTo>
                    <a:pt x="10504" y="2719"/>
                    <a:pt x="7956" y="2004"/>
                    <a:pt x="7184" y="2233"/>
                  </a:cubicBezTo>
                  <a:cubicBezTo>
                    <a:pt x="6297" y="2462"/>
                    <a:pt x="4322" y="4007"/>
                    <a:pt x="830" y="3807"/>
                  </a:cubicBezTo>
                  <a:cubicBezTo>
                    <a:pt x="29" y="3750"/>
                    <a:pt x="0" y="3235"/>
                    <a:pt x="773" y="32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1"/>
            <p:cNvSpPr/>
            <p:nvPr/>
          </p:nvSpPr>
          <p:spPr>
            <a:xfrm>
              <a:off x="6674144" y="3864296"/>
              <a:ext cx="202654" cy="174839"/>
            </a:xfrm>
            <a:custGeom>
              <a:avLst/>
              <a:gdLst/>
              <a:ahLst/>
              <a:cxnLst/>
              <a:rect l="l" t="t" r="r" b="b"/>
              <a:pathLst>
                <a:path w="2091" h="1804" extrusionOk="0">
                  <a:moveTo>
                    <a:pt x="1518" y="258"/>
                  </a:moveTo>
                  <a:cubicBezTo>
                    <a:pt x="2090" y="630"/>
                    <a:pt x="1890" y="1546"/>
                    <a:pt x="1203" y="1689"/>
                  </a:cubicBezTo>
                  <a:cubicBezTo>
                    <a:pt x="516" y="1803"/>
                    <a:pt x="1" y="1030"/>
                    <a:pt x="402" y="458"/>
                  </a:cubicBezTo>
                  <a:cubicBezTo>
                    <a:pt x="659" y="86"/>
                    <a:pt x="1146" y="0"/>
                    <a:pt x="1518" y="25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1"/>
            <p:cNvSpPr/>
            <p:nvPr/>
          </p:nvSpPr>
          <p:spPr>
            <a:xfrm>
              <a:off x="6649236" y="3844816"/>
              <a:ext cx="202558" cy="174839"/>
            </a:xfrm>
            <a:custGeom>
              <a:avLst/>
              <a:gdLst/>
              <a:ahLst/>
              <a:cxnLst/>
              <a:rect l="l" t="t" r="r" b="b"/>
              <a:pathLst>
                <a:path w="2090" h="1804" extrusionOk="0">
                  <a:moveTo>
                    <a:pt x="1517" y="230"/>
                  </a:moveTo>
                  <a:cubicBezTo>
                    <a:pt x="2090" y="630"/>
                    <a:pt x="1889" y="1546"/>
                    <a:pt x="1202" y="1661"/>
                  </a:cubicBezTo>
                  <a:cubicBezTo>
                    <a:pt x="516" y="1804"/>
                    <a:pt x="0" y="1031"/>
                    <a:pt x="401" y="459"/>
                  </a:cubicBezTo>
                  <a:cubicBezTo>
                    <a:pt x="659" y="87"/>
                    <a:pt x="1145" y="1"/>
                    <a:pt x="1517" y="2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1"/>
            <p:cNvSpPr/>
            <p:nvPr/>
          </p:nvSpPr>
          <p:spPr>
            <a:xfrm>
              <a:off x="6699149" y="3872534"/>
              <a:ext cx="63869" cy="61155"/>
            </a:xfrm>
            <a:custGeom>
              <a:avLst/>
              <a:gdLst/>
              <a:ahLst/>
              <a:cxnLst/>
              <a:rect l="l" t="t" r="r" b="b"/>
              <a:pathLst>
                <a:path w="659" h="631" extrusionOk="0">
                  <a:moveTo>
                    <a:pt x="401" y="58"/>
                  </a:moveTo>
                  <a:cubicBezTo>
                    <a:pt x="659" y="230"/>
                    <a:pt x="401" y="631"/>
                    <a:pt x="144" y="459"/>
                  </a:cubicBezTo>
                  <a:cubicBezTo>
                    <a:pt x="29" y="373"/>
                    <a:pt x="1" y="230"/>
                    <a:pt x="86" y="115"/>
                  </a:cubicBezTo>
                  <a:cubicBezTo>
                    <a:pt x="144" y="30"/>
                    <a:pt x="287" y="1"/>
                    <a:pt x="401" y="5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1"/>
            <p:cNvSpPr/>
            <p:nvPr/>
          </p:nvSpPr>
          <p:spPr>
            <a:xfrm>
              <a:off x="6668620" y="4130529"/>
              <a:ext cx="122116" cy="105543"/>
            </a:xfrm>
            <a:custGeom>
              <a:avLst/>
              <a:gdLst/>
              <a:ahLst/>
              <a:cxnLst/>
              <a:rect l="l" t="t" r="r" b="b"/>
              <a:pathLst>
                <a:path w="1260" h="1089" extrusionOk="0">
                  <a:moveTo>
                    <a:pt x="917" y="144"/>
                  </a:moveTo>
                  <a:cubicBezTo>
                    <a:pt x="1260" y="373"/>
                    <a:pt x="1145" y="916"/>
                    <a:pt x="745" y="1002"/>
                  </a:cubicBezTo>
                  <a:cubicBezTo>
                    <a:pt x="316" y="1088"/>
                    <a:pt x="1" y="602"/>
                    <a:pt x="258" y="258"/>
                  </a:cubicBezTo>
                  <a:cubicBezTo>
                    <a:pt x="401" y="29"/>
                    <a:pt x="688" y="1"/>
                    <a:pt x="917" y="14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41"/>
            <p:cNvSpPr/>
            <p:nvPr/>
          </p:nvSpPr>
          <p:spPr>
            <a:xfrm>
              <a:off x="6654761" y="4119481"/>
              <a:ext cx="122116" cy="105446"/>
            </a:xfrm>
            <a:custGeom>
              <a:avLst/>
              <a:gdLst/>
              <a:ahLst/>
              <a:cxnLst/>
              <a:rect l="l" t="t" r="r" b="b"/>
              <a:pathLst>
                <a:path w="1260" h="1088" extrusionOk="0">
                  <a:moveTo>
                    <a:pt x="916" y="143"/>
                  </a:moveTo>
                  <a:cubicBezTo>
                    <a:pt x="1260" y="372"/>
                    <a:pt x="1145" y="916"/>
                    <a:pt x="716" y="1002"/>
                  </a:cubicBezTo>
                  <a:cubicBezTo>
                    <a:pt x="315" y="1088"/>
                    <a:pt x="1" y="601"/>
                    <a:pt x="230" y="258"/>
                  </a:cubicBezTo>
                  <a:cubicBezTo>
                    <a:pt x="401" y="57"/>
                    <a:pt x="687" y="0"/>
                    <a:pt x="916" y="14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1"/>
            <p:cNvSpPr/>
            <p:nvPr/>
          </p:nvSpPr>
          <p:spPr>
            <a:xfrm>
              <a:off x="6685290" y="4133340"/>
              <a:ext cx="38961" cy="41675"/>
            </a:xfrm>
            <a:custGeom>
              <a:avLst/>
              <a:gdLst/>
              <a:ahLst/>
              <a:cxnLst/>
              <a:rect l="l" t="t" r="r" b="b"/>
              <a:pathLst>
                <a:path w="402" h="430" extrusionOk="0">
                  <a:moveTo>
                    <a:pt x="229" y="57"/>
                  </a:moveTo>
                  <a:cubicBezTo>
                    <a:pt x="401" y="172"/>
                    <a:pt x="229" y="429"/>
                    <a:pt x="58" y="286"/>
                  </a:cubicBezTo>
                  <a:cubicBezTo>
                    <a:pt x="0" y="258"/>
                    <a:pt x="0" y="172"/>
                    <a:pt x="29" y="86"/>
                  </a:cubicBezTo>
                  <a:cubicBezTo>
                    <a:pt x="86" y="29"/>
                    <a:pt x="172" y="0"/>
                    <a:pt x="229" y="5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1"/>
            <p:cNvSpPr/>
            <p:nvPr/>
          </p:nvSpPr>
          <p:spPr>
            <a:xfrm>
              <a:off x="6546601" y="3964121"/>
              <a:ext cx="72204" cy="63869"/>
            </a:xfrm>
            <a:custGeom>
              <a:avLst/>
              <a:gdLst/>
              <a:ahLst/>
              <a:cxnLst/>
              <a:rect l="l" t="t" r="r" b="b"/>
              <a:pathLst>
                <a:path w="745" h="659" extrusionOk="0">
                  <a:moveTo>
                    <a:pt x="516" y="115"/>
                  </a:moveTo>
                  <a:cubicBezTo>
                    <a:pt x="745" y="229"/>
                    <a:pt x="659" y="573"/>
                    <a:pt x="430" y="601"/>
                  </a:cubicBezTo>
                  <a:cubicBezTo>
                    <a:pt x="172" y="659"/>
                    <a:pt x="0" y="372"/>
                    <a:pt x="144" y="172"/>
                  </a:cubicBezTo>
                  <a:cubicBezTo>
                    <a:pt x="229" y="58"/>
                    <a:pt x="401" y="0"/>
                    <a:pt x="516" y="11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41"/>
            <p:cNvSpPr/>
            <p:nvPr/>
          </p:nvSpPr>
          <p:spPr>
            <a:xfrm>
              <a:off x="6541076" y="3958597"/>
              <a:ext cx="63869" cy="61058"/>
            </a:xfrm>
            <a:custGeom>
              <a:avLst/>
              <a:gdLst/>
              <a:ahLst/>
              <a:cxnLst/>
              <a:rect l="l" t="t" r="r" b="b"/>
              <a:pathLst>
                <a:path w="659" h="630" extrusionOk="0">
                  <a:moveTo>
                    <a:pt x="487" y="86"/>
                  </a:moveTo>
                  <a:cubicBezTo>
                    <a:pt x="601" y="172"/>
                    <a:pt x="658" y="344"/>
                    <a:pt x="573" y="487"/>
                  </a:cubicBezTo>
                  <a:cubicBezTo>
                    <a:pt x="458" y="601"/>
                    <a:pt x="286" y="630"/>
                    <a:pt x="172" y="544"/>
                  </a:cubicBezTo>
                  <a:cubicBezTo>
                    <a:pt x="29" y="458"/>
                    <a:pt x="0" y="286"/>
                    <a:pt x="86" y="172"/>
                  </a:cubicBezTo>
                  <a:cubicBezTo>
                    <a:pt x="172" y="29"/>
                    <a:pt x="372" y="0"/>
                    <a:pt x="487" y="8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41"/>
            <p:cNvSpPr/>
            <p:nvPr/>
          </p:nvSpPr>
          <p:spPr>
            <a:xfrm>
              <a:off x="6554935" y="3966932"/>
              <a:ext cx="16767" cy="19480"/>
            </a:xfrm>
            <a:custGeom>
              <a:avLst/>
              <a:gdLst/>
              <a:ahLst/>
              <a:cxnLst/>
              <a:rect l="l" t="t" r="r" b="b"/>
              <a:pathLst>
                <a:path w="173" h="201" extrusionOk="0">
                  <a:moveTo>
                    <a:pt x="143" y="29"/>
                  </a:moveTo>
                  <a:cubicBezTo>
                    <a:pt x="172" y="57"/>
                    <a:pt x="172" y="115"/>
                    <a:pt x="143" y="143"/>
                  </a:cubicBezTo>
                  <a:cubicBezTo>
                    <a:pt x="143" y="200"/>
                    <a:pt x="86" y="200"/>
                    <a:pt x="29" y="172"/>
                  </a:cubicBezTo>
                  <a:cubicBezTo>
                    <a:pt x="0" y="143"/>
                    <a:pt x="0" y="86"/>
                    <a:pt x="0" y="57"/>
                  </a:cubicBezTo>
                  <a:cubicBezTo>
                    <a:pt x="29" y="29"/>
                    <a:pt x="86" y="0"/>
                    <a:pt x="143" y="2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1"/>
            <p:cNvSpPr/>
            <p:nvPr/>
          </p:nvSpPr>
          <p:spPr>
            <a:xfrm>
              <a:off x="5534198" y="3817097"/>
              <a:ext cx="2759920" cy="921007"/>
            </a:xfrm>
            <a:custGeom>
              <a:avLst/>
              <a:gdLst/>
              <a:ahLst/>
              <a:cxnLst/>
              <a:rect l="l" t="t" r="r" b="b"/>
              <a:pathLst>
                <a:path w="28477" h="9503" extrusionOk="0">
                  <a:moveTo>
                    <a:pt x="20692" y="8386"/>
                  </a:moveTo>
                  <a:lnTo>
                    <a:pt x="20692" y="8386"/>
                  </a:lnTo>
                  <a:lnTo>
                    <a:pt x="20721" y="8415"/>
                  </a:lnTo>
                  <a:lnTo>
                    <a:pt x="20721" y="8415"/>
                  </a:lnTo>
                  <a:lnTo>
                    <a:pt x="20721" y="8415"/>
                  </a:lnTo>
                  <a:cubicBezTo>
                    <a:pt x="21808" y="9216"/>
                    <a:pt x="23611" y="9474"/>
                    <a:pt x="24584" y="8901"/>
                  </a:cubicBezTo>
                  <a:cubicBezTo>
                    <a:pt x="25643" y="8701"/>
                    <a:pt x="26616" y="8186"/>
                    <a:pt x="27389" y="7384"/>
                  </a:cubicBezTo>
                  <a:cubicBezTo>
                    <a:pt x="28105" y="6583"/>
                    <a:pt x="27961" y="6096"/>
                    <a:pt x="27532" y="5868"/>
                  </a:cubicBezTo>
                  <a:cubicBezTo>
                    <a:pt x="28477" y="4322"/>
                    <a:pt x="27303" y="2347"/>
                    <a:pt x="25500" y="2462"/>
                  </a:cubicBezTo>
                  <a:cubicBezTo>
                    <a:pt x="25328" y="2490"/>
                    <a:pt x="25185" y="2490"/>
                    <a:pt x="25042" y="2519"/>
                  </a:cubicBezTo>
                  <a:cubicBezTo>
                    <a:pt x="25071" y="2262"/>
                    <a:pt x="25071" y="2004"/>
                    <a:pt x="25042" y="1746"/>
                  </a:cubicBezTo>
                  <a:cubicBezTo>
                    <a:pt x="24727" y="315"/>
                    <a:pt x="23354" y="144"/>
                    <a:pt x="22266" y="916"/>
                  </a:cubicBezTo>
                  <a:cubicBezTo>
                    <a:pt x="22180" y="630"/>
                    <a:pt x="21923" y="401"/>
                    <a:pt x="21637" y="344"/>
                  </a:cubicBezTo>
                  <a:cubicBezTo>
                    <a:pt x="20063" y="1"/>
                    <a:pt x="19576" y="2634"/>
                    <a:pt x="19376" y="4379"/>
                  </a:cubicBezTo>
                  <a:lnTo>
                    <a:pt x="19347" y="4408"/>
                  </a:lnTo>
                  <a:cubicBezTo>
                    <a:pt x="18861" y="5181"/>
                    <a:pt x="19204" y="6268"/>
                    <a:pt x="19977" y="7413"/>
                  </a:cubicBezTo>
                  <a:cubicBezTo>
                    <a:pt x="18403" y="7756"/>
                    <a:pt x="16800" y="8014"/>
                    <a:pt x="15226" y="8157"/>
                  </a:cubicBezTo>
                  <a:cubicBezTo>
                    <a:pt x="17000" y="7756"/>
                    <a:pt x="17601" y="5953"/>
                    <a:pt x="17286" y="3492"/>
                  </a:cubicBezTo>
                  <a:cubicBezTo>
                    <a:pt x="17229" y="3006"/>
                    <a:pt x="16914" y="2891"/>
                    <a:pt x="16829" y="3320"/>
                  </a:cubicBezTo>
                  <a:cubicBezTo>
                    <a:pt x="16342" y="5553"/>
                    <a:pt x="13537" y="5123"/>
                    <a:pt x="14310" y="7928"/>
                  </a:cubicBezTo>
                  <a:cubicBezTo>
                    <a:pt x="13967" y="8128"/>
                    <a:pt x="13566" y="8243"/>
                    <a:pt x="13194" y="8300"/>
                  </a:cubicBezTo>
                  <a:cubicBezTo>
                    <a:pt x="9302" y="8586"/>
                    <a:pt x="5409" y="8558"/>
                    <a:pt x="1517" y="8243"/>
                  </a:cubicBezTo>
                  <a:cubicBezTo>
                    <a:pt x="229" y="8100"/>
                    <a:pt x="0" y="8958"/>
                    <a:pt x="1346" y="9073"/>
                  </a:cubicBezTo>
                  <a:cubicBezTo>
                    <a:pt x="6497" y="9502"/>
                    <a:pt x="14711" y="9302"/>
                    <a:pt x="20206" y="7756"/>
                  </a:cubicBezTo>
                  <a:cubicBezTo>
                    <a:pt x="20349" y="7957"/>
                    <a:pt x="20520" y="8186"/>
                    <a:pt x="20692" y="83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1"/>
            <p:cNvSpPr/>
            <p:nvPr/>
          </p:nvSpPr>
          <p:spPr>
            <a:xfrm>
              <a:off x="5439897" y="4369044"/>
              <a:ext cx="2169111" cy="277475"/>
            </a:xfrm>
            <a:custGeom>
              <a:avLst/>
              <a:gdLst/>
              <a:ahLst/>
              <a:cxnLst/>
              <a:rect l="l" t="t" r="r" b="b"/>
              <a:pathLst>
                <a:path w="22381" h="2863" extrusionOk="0">
                  <a:moveTo>
                    <a:pt x="1374" y="2405"/>
                  </a:moveTo>
                  <a:cubicBezTo>
                    <a:pt x="0" y="2290"/>
                    <a:pt x="258" y="1432"/>
                    <a:pt x="1546" y="1575"/>
                  </a:cubicBezTo>
                  <a:cubicBezTo>
                    <a:pt x="6411" y="2061"/>
                    <a:pt x="17344" y="1918"/>
                    <a:pt x="21865" y="173"/>
                  </a:cubicBezTo>
                  <a:cubicBezTo>
                    <a:pt x="22266" y="1"/>
                    <a:pt x="22381" y="344"/>
                    <a:pt x="21980" y="487"/>
                  </a:cubicBezTo>
                  <a:cubicBezTo>
                    <a:pt x="16600" y="2577"/>
                    <a:pt x="7098" y="2863"/>
                    <a:pt x="1374" y="240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1"/>
            <p:cNvSpPr/>
            <p:nvPr/>
          </p:nvSpPr>
          <p:spPr>
            <a:xfrm>
              <a:off x="6738013" y="4000175"/>
              <a:ext cx="416164" cy="521513"/>
            </a:xfrm>
            <a:custGeom>
              <a:avLst/>
              <a:gdLst/>
              <a:ahLst/>
              <a:cxnLst/>
              <a:rect l="l" t="t" r="r" b="b"/>
              <a:pathLst>
                <a:path w="4294" h="5381" extrusionOk="0">
                  <a:moveTo>
                    <a:pt x="1030" y="5352"/>
                  </a:moveTo>
                  <a:cubicBezTo>
                    <a:pt x="0" y="2204"/>
                    <a:pt x="2948" y="2777"/>
                    <a:pt x="3463" y="458"/>
                  </a:cubicBezTo>
                  <a:cubicBezTo>
                    <a:pt x="3549" y="0"/>
                    <a:pt x="3864" y="144"/>
                    <a:pt x="3921" y="630"/>
                  </a:cubicBezTo>
                  <a:cubicBezTo>
                    <a:pt x="4293" y="3435"/>
                    <a:pt x="3435" y="5381"/>
                    <a:pt x="1030" y="535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1"/>
            <p:cNvSpPr/>
            <p:nvPr/>
          </p:nvSpPr>
          <p:spPr>
            <a:xfrm>
              <a:off x="6707484" y="4249835"/>
              <a:ext cx="368965" cy="319052"/>
            </a:xfrm>
            <a:custGeom>
              <a:avLst/>
              <a:gdLst/>
              <a:ahLst/>
              <a:cxnLst/>
              <a:rect l="l" t="t" r="r" b="b"/>
              <a:pathLst>
                <a:path w="3807" h="3292" extrusionOk="0">
                  <a:moveTo>
                    <a:pt x="229" y="3291"/>
                  </a:moveTo>
                  <a:cubicBezTo>
                    <a:pt x="115" y="3291"/>
                    <a:pt x="0" y="2891"/>
                    <a:pt x="115" y="2862"/>
                  </a:cubicBezTo>
                  <a:cubicBezTo>
                    <a:pt x="1603" y="2662"/>
                    <a:pt x="2633" y="1460"/>
                    <a:pt x="3435" y="286"/>
                  </a:cubicBezTo>
                  <a:cubicBezTo>
                    <a:pt x="3549" y="115"/>
                    <a:pt x="3807" y="0"/>
                    <a:pt x="3606" y="372"/>
                  </a:cubicBezTo>
                  <a:cubicBezTo>
                    <a:pt x="3034" y="1488"/>
                    <a:pt x="1746" y="3091"/>
                    <a:pt x="229" y="329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1"/>
            <p:cNvSpPr/>
            <p:nvPr/>
          </p:nvSpPr>
          <p:spPr>
            <a:xfrm>
              <a:off x="7550669" y="3950262"/>
              <a:ext cx="668537" cy="521513"/>
            </a:xfrm>
            <a:custGeom>
              <a:avLst/>
              <a:gdLst/>
              <a:ahLst/>
              <a:cxnLst/>
              <a:rect l="l" t="t" r="r" b="b"/>
              <a:pathLst>
                <a:path w="6898" h="5381" extrusionOk="0">
                  <a:moveTo>
                    <a:pt x="1" y="4293"/>
                  </a:moveTo>
                  <a:cubicBezTo>
                    <a:pt x="831" y="5381"/>
                    <a:pt x="4494" y="4951"/>
                    <a:pt x="5553" y="3835"/>
                  </a:cubicBezTo>
                  <a:cubicBezTo>
                    <a:pt x="6898" y="2347"/>
                    <a:pt x="5753" y="0"/>
                    <a:pt x="3750" y="115"/>
                  </a:cubicBezTo>
                  <a:cubicBezTo>
                    <a:pt x="1489" y="201"/>
                    <a:pt x="516" y="2919"/>
                    <a:pt x="1" y="429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1"/>
            <p:cNvSpPr/>
            <p:nvPr/>
          </p:nvSpPr>
          <p:spPr>
            <a:xfrm>
              <a:off x="7417504" y="3717272"/>
              <a:ext cx="488270" cy="574236"/>
            </a:xfrm>
            <a:custGeom>
              <a:avLst/>
              <a:gdLst/>
              <a:ahLst/>
              <a:cxnLst/>
              <a:rect l="l" t="t" r="r" b="b"/>
              <a:pathLst>
                <a:path w="5038" h="5925" extrusionOk="0">
                  <a:moveTo>
                    <a:pt x="1546" y="5753"/>
                  </a:moveTo>
                  <a:cubicBezTo>
                    <a:pt x="2376" y="5924"/>
                    <a:pt x="5038" y="3635"/>
                    <a:pt x="4666" y="1803"/>
                  </a:cubicBezTo>
                  <a:cubicBezTo>
                    <a:pt x="4265" y="0"/>
                    <a:pt x="2090" y="172"/>
                    <a:pt x="1060" y="1861"/>
                  </a:cubicBezTo>
                  <a:cubicBezTo>
                    <a:pt x="1" y="3578"/>
                    <a:pt x="1174" y="4808"/>
                    <a:pt x="1546" y="575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1"/>
            <p:cNvSpPr/>
            <p:nvPr/>
          </p:nvSpPr>
          <p:spPr>
            <a:xfrm>
              <a:off x="7314868" y="3719986"/>
              <a:ext cx="388445" cy="466076"/>
            </a:xfrm>
            <a:custGeom>
              <a:avLst/>
              <a:gdLst/>
              <a:ahLst/>
              <a:cxnLst/>
              <a:rect l="l" t="t" r="r" b="b"/>
              <a:pathLst>
                <a:path w="4008" h="4809" extrusionOk="0">
                  <a:moveTo>
                    <a:pt x="1" y="4809"/>
                  </a:moveTo>
                  <a:cubicBezTo>
                    <a:pt x="173" y="3120"/>
                    <a:pt x="631" y="1"/>
                    <a:pt x="2319" y="373"/>
                  </a:cubicBezTo>
                  <a:cubicBezTo>
                    <a:pt x="4008" y="745"/>
                    <a:pt x="2176" y="3721"/>
                    <a:pt x="1" y="480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1"/>
            <p:cNvSpPr/>
            <p:nvPr/>
          </p:nvSpPr>
          <p:spPr>
            <a:xfrm>
              <a:off x="7700503" y="4258170"/>
              <a:ext cx="515989" cy="355106"/>
            </a:xfrm>
            <a:custGeom>
              <a:avLst/>
              <a:gdLst/>
              <a:ahLst/>
              <a:cxnLst/>
              <a:rect l="l" t="t" r="r" b="b"/>
              <a:pathLst>
                <a:path w="5324" h="3664" extrusionOk="0">
                  <a:moveTo>
                    <a:pt x="0" y="3406"/>
                  </a:moveTo>
                  <a:cubicBezTo>
                    <a:pt x="1545" y="3663"/>
                    <a:pt x="3291" y="2719"/>
                    <a:pt x="4064" y="1860"/>
                  </a:cubicBezTo>
                  <a:cubicBezTo>
                    <a:pt x="5323" y="487"/>
                    <a:pt x="4064" y="0"/>
                    <a:pt x="3091" y="315"/>
                  </a:cubicBezTo>
                  <a:cubicBezTo>
                    <a:pt x="1889" y="716"/>
                    <a:pt x="29" y="2146"/>
                    <a:pt x="0" y="340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1"/>
            <p:cNvSpPr/>
            <p:nvPr/>
          </p:nvSpPr>
          <p:spPr>
            <a:xfrm>
              <a:off x="7589533" y="4266408"/>
              <a:ext cx="122116" cy="116592"/>
            </a:xfrm>
            <a:custGeom>
              <a:avLst/>
              <a:gdLst/>
              <a:ahLst/>
              <a:cxnLst/>
              <a:rect l="l" t="t" r="r" b="b"/>
              <a:pathLst>
                <a:path w="1260" h="1203" extrusionOk="0">
                  <a:moveTo>
                    <a:pt x="973" y="459"/>
                  </a:moveTo>
                  <a:cubicBezTo>
                    <a:pt x="887" y="1"/>
                    <a:pt x="0" y="373"/>
                    <a:pt x="258" y="745"/>
                  </a:cubicBezTo>
                  <a:cubicBezTo>
                    <a:pt x="372" y="1203"/>
                    <a:pt x="1260" y="831"/>
                    <a:pt x="973" y="45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1"/>
            <p:cNvSpPr/>
            <p:nvPr/>
          </p:nvSpPr>
          <p:spPr>
            <a:xfrm>
              <a:off x="7683834" y="4222020"/>
              <a:ext cx="91587" cy="97208"/>
            </a:xfrm>
            <a:custGeom>
              <a:avLst/>
              <a:gdLst/>
              <a:ahLst/>
              <a:cxnLst/>
              <a:rect l="l" t="t" r="r" b="b"/>
              <a:pathLst>
                <a:path w="945" h="1003" extrusionOk="0">
                  <a:moveTo>
                    <a:pt x="859" y="344"/>
                  </a:moveTo>
                  <a:cubicBezTo>
                    <a:pt x="716" y="1"/>
                    <a:pt x="258" y="1"/>
                    <a:pt x="115" y="344"/>
                  </a:cubicBezTo>
                  <a:cubicBezTo>
                    <a:pt x="0" y="659"/>
                    <a:pt x="315" y="1003"/>
                    <a:pt x="659" y="860"/>
                  </a:cubicBezTo>
                  <a:cubicBezTo>
                    <a:pt x="859" y="774"/>
                    <a:pt x="945" y="545"/>
                    <a:pt x="859" y="344"/>
                  </a:cubicBezTo>
                  <a:close/>
                </a:path>
              </a:pathLst>
            </a:custGeom>
            <a:solidFill>
              <a:srgbClr val="1A3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1"/>
            <p:cNvSpPr/>
            <p:nvPr/>
          </p:nvSpPr>
          <p:spPr>
            <a:xfrm>
              <a:off x="7586722" y="4133340"/>
              <a:ext cx="91684" cy="94398"/>
            </a:xfrm>
            <a:custGeom>
              <a:avLst/>
              <a:gdLst/>
              <a:ahLst/>
              <a:cxnLst/>
              <a:rect l="l" t="t" r="r" b="b"/>
              <a:pathLst>
                <a:path w="946" h="974" extrusionOk="0">
                  <a:moveTo>
                    <a:pt x="859" y="315"/>
                  </a:moveTo>
                  <a:cubicBezTo>
                    <a:pt x="716" y="0"/>
                    <a:pt x="258" y="0"/>
                    <a:pt x="115" y="344"/>
                  </a:cubicBezTo>
                  <a:cubicBezTo>
                    <a:pt x="1" y="658"/>
                    <a:pt x="315" y="973"/>
                    <a:pt x="630" y="859"/>
                  </a:cubicBezTo>
                  <a:cubicBezTo>
                    <a:pt x="859" y="773"/>
                    <a:pt x="945" y="515"/>
                    <a:pt x="859" y="3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41"/>
            <p:cNvSpPr/>
            <p:nvPr/>
          </p:nvSpPr>
          <p:spPr>
            <a:xfrm>
              <a:off x="7706028" y="4094476"/>
              <a:ext cx="91587" cy="94398"/>
            </a:xfrm>
            <a:custGeom>
              <a:avLst/>
              <a:gdLst/>
              <a:ahLst/>
              <a:cxnLst/>
              <a:rect l="l" t="t" r="r" b="b"/>
              <a:pathLst>
                <a:path w="945" h="974" extrusionOk="0">
                  <a:moveTo>
                    <a:pt x="859" y="315"/>
                  </a:moveTo>
                  <a:cubicBezTo>
                    <a:pt x="716" y="1"/>
                    <a:pt x="258" y="1"/>
                    <a:pt x="115" y="344"/>
                  </a:cubicBezTo>
                  <a:cubicBezTo>
                    <a:pt x="0" y="659"/>
                    <a:pt x="315" y="974"/>
                    <a:pt x="659" y="859"/>
                  </a:cubicBezTo>
                  <a:cubicBezTo>
                    <a:pt x="859" y="773"/>
                    <a:pt x="945" y="516"/>
                    <a:pt x="859" y="3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1"/>
            <p:cNvSpPr/>
            <p:nvPr/>
          </p:nvSpPr>
          <p:spPr>
            <a:xfrm>
              <a:off x="7772610" y="4299748"/>
              <a:ext cx="91587" cy="97111"/>
            </a:xfrm>
            <a:custGeom>
              <a:avLst/>
              <a:gdLst/>
              <a:ahLst/>
              <a:cxnLst/>
              <a:rect l="l" t="t" r="r" b="b"/>
              <a:pathLst>
                <a:path w="945" h="1002" extrusionOk="0">
                  <a:moveTo>
                    <a:pt x="887" y="344"/>
                  </a:moveTo>
                  <a:cubicBezTo>
                    <a:pt x="744" y="0"/>
                    <a:pt x="286" y="29"/>
                    <a:pt x="143" y="344"/>
                  </a:cubicBezTo>
                  <a:cubicBezTo>
                    <a:pt x="0" y="659"/>
                    <a:pt x="344" y="1002"/>
                    <a:pt x="658" y="859"/>
                  </a:cubicBezTo>
                  <a:cubicBezTo>
                    <a:pt x="859" y="773"/>
                    <a:pt x="945" y="544"/>
                    <a:pt x="887" y="34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1"/>
            <p:cNvSpPr/>
            <p:nvPr/>
          </p:nvSpPr>
          <p:spPr>
            <a:xfrm>
              <a:off x="7803042" y="4177728"/>
              <a:ext cx="94495" cy="97111"/>
            </a:xfrm>
            <a:custGeom>
              <a:avLst/>
              <a:gdLst/>
              <a:ahLst/>
              <a:cxnLst/>
              <a:rect l="l" t="t" r="r" b="b"/>
              <a:pathLst>
                <a:path w="975" h="1002" extrusionOk="0">
                  <a:moveTo>
                    <a:pt x="888" y="344"/>
                  </a:moveTo>
                  <a:cubicBezTo>
                    <a:pt x="745" y="0"/>
                    <a:pt x="287" y="29"/>
                    <a:pt x="144" y="344"/>
                  </a:cubicBezTo>
                  <a:cubicBezTo>
                    <a:pt x="1" y="658"/>
                    <a:pt x="344" y="1002"/>
                    <a:pt x="659" y="859"/>
                  </a:cubicBezTo>
                  <a:cubicBezTo>
                    <a:pt x="860" y="773"/>
                    <a:pt x="974" y="544"/>
                    <a:pt x="888" y="34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1"/>
            <p:cNvSpPr/>
            <p:nvPr/>
          </p:nvSpPr>
          <p:spPr>
            <a:xfrm>
              <a:off x="7561814" y="4019558"/>
              <a:ext cx="105446" cy="108257"/>
            </a:xfrm>
            <a:custGeom>
              <a:avLst/>
              <a:gdLst/>
              <a:ahLst/>
              <a:cxnLst/>
              <a:rect l="l" t="t" r="r" b="b"/>
              <a:pathLst>
                <a:path w="1088" h="1117" extrusionOk="0">
                  <a:moveTo>
                    <a:pt x="801" y="373"/>
                  </a:moveTo>
                  <a:cubicBezTo>
                    <a:pt x="572" y="1"/>
                    <a:pt x="0" y="258"/>
                    <a:pt x="86" y="688"/>
                  </a:cubicBezTo>
                  <a:cubicBezTo>
                    <a:pt x="200" y="1117"/>
                    <a:pt x="1088" y="745"/>
                    <a:pt x="801" y="37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1"/>
            <p:cNvSpPr/>
            <p:nvPr/>
          </p:nvSpPr>
          <p:spPr>
            <a:xfrm>
              <a:off x="7445319" y="4302461"/>
              <a:ext cx="443882" cy="349581"/>
            </a:xfrm>
            <a:custGeom>
              <a:avLst/>
              <a:gdLst/>
              <a:ahLst/>
              <a:cxnLst/>
              <a:rect l="l" t="t" r="r" b="b"/>
              <a:pathLst>
                <a:path w="4580" h="3607" extrusionOk="0">
                  <a:moveTo>
                    <a:pt x="0" y="2376"/>
                  </a:moveTo>
                  <a:cubicBezTo>
                    <a:pt x="1488" y="3550"/>
                    <a:pt x="4465" y="3607"/>
                    <a:pt x="4522" y="1890"/>
                  </a:cubicBezTo>
                  <a:cubicBezTo>
                    <a:pt x="4579" y="58"/>
                    <a:pt x="2347" y="1"/>
                    <a:pt x="1832" y="430"/>
                  </a:cubicBezTo>
                  <a:cubicBezTo>
                    <a:pt x="1317" y="860"/>
                    <a:pt x="744" y="2062"/>
                    <a:pt x="0" y="237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1"/>
            <p:cNvSpPr/>
            <p:nvPr/>
          </p:nvSpPr>
          <p:spPr>
            <a:xfrm>
              <a:off x="7256620" y="3991840"/>
              <a:ext cx="424499" cy="543707"/>
            </a:xfrm>
            <a:custGeom>
              <a:avLst/>
              <a:gdLst/>
              <a:ahLst/>
              <a:cxnLst/>
              <a:rect l="l" t="t" r="r" b="b"/>
              <a:pathLst>
                <a:path w="4380" h="5610" extrusionOk="0">
                  <a:moveTo>
                    <a:pt x="2004" y="5610"/>
                  </a:moveTo>
                  <a:cubicBezTo>
                    <a:pt x="745" y="4122"/>
                    <a:pt x="1" y="2634"/>
                    <a:pt x="631" y="1603"/>
                  </a:cubicBezTo>
                  <a:cubicBezTo>
                    <a:pt x="1260" y="602"/>
                    <a:pt x="3006" y="1"/>
                    <a:pt x="3693" y="1174"/>
                  </a:cubicBezTo>
                  <a:cubicBezTo>
                    <a:pt x="4380" y="2347"/>
                    <a:pt x="3693" y="5352"/>
                    <a:pt x="2004" y="561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1"/>
            <p:cNvSpPr/>
            <p:nvPr/>
          </p:nvSpPr>
          <p:spPr>
            <a:xfrm>
              <a:off x="7326013" y="4174917"/>
              <a:ext cx="174839" cy="219227"/>
            </a:xfrm>
            <a:custGeom>
              <a:avLst/>
              <a:gdLst/>
              <a:ahLst/>
              <a:cxnLst/>
              <a:rect l="l" t="t" r="r" b="b"/>
              <a:pathLst>
                <a:path w="1804" h="2262" extrusionOk="0">
                  <a:moveTo>
                    <a:pt x="258" y="2261"/>
                  </a:moveTo>
                  <a:cubicBezTo>
                    <a:pt x="0" y="1918"/>
                    <a:pt x="974" y="544"/>
                    <a:pt x="1374" y="287"/>
                  </a:cubicBezTo>
                  <a:cubicBezTo>
                    <a:pt x="1803" y="0"/>
                    <a:pt x="630" y="1431"/>
                    <a:pt x="258" y="226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1"/>
            <p:cNvSpPr/>
            <p:nvPr/>
          </p:nvSpPr>
          <p:spPr>
            <a:xfrm>
              <a:off x="7489707" y="4449486"/>
              <a:ext cx="335625" cy="205368"/>
            </a:xfrm>
            <a:custGeom>
              <a:avLst/>
              <a:gdLst/>
              <a:ahLst/>
              <a:cxnLst/>
              <a:rect l="l" t="t" r="r" b="b"/>
              <a:pathLst>
                <a:path w="3463" h="2119" extrusionOk="0">
                  <a:moveTo>
                    <a:pt x="0" y="1146"/>
                  </a:moveTo>
                  <a:cubicBezTo>
                    <a:pt x="401" y="1346"/>
                    <a:pt x="1717" y="1231"/>
                    <a:pt x="2576" y="630"/>
                  </a:cubicBezTo>
                  <a:cubicBezTo>
                    <a:pt x="3463" y="1"/>
                    <a:pt x="1803" y="2119"/>
                    <a:pt x="0" y="11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1"/>
            <p:cNvSpPr/>
            <p:nvPr/>
          </p:nvSpPr>
          <p:spPr>
            <a:xfrm>
              <a:off x="5753329" y="4596510"/>
              <a:ext cx="2263411" cy="368965"/>
            </a:xfrm>
            <a:custGeom>
              <a:avLst/>
              <a:gdLst/>
              <a:ahLst/>
              <a:cxnLst/>
              <a:rect l="l" t="t" r="r" b="b"/>
              <a:pathLst>
                <a:path w="23354" h="3807" extrusionOk="0">
                  <a:moveTo>
                    <a:pt x="659" y="1"/>
                  </a:moveTo>
                  <a:cubicBezTo>
                    <a:pt x="287" y="1"/>
                    <a:pt x="0" y="287"/>
                    <a:pt x="0" y="659"/>
                  </a:cubicBezTo>
                  <a:lnTo>
                    <a:pt x="0" y="3120"/>
                  </a:lnTo>
                  <a:cubicBezTo>
                    <a:pt x="0" y="3492"/>
                    <a:pt x="287" y="3807"/>
                    <a:pt x="659" y="3807"/>
                  </a:cubicBezTo>
                  <a:lnTo>
                    <a:pt x="22667" y="3807"/>
                  </a:lnTo>
                  <a:cubicBezTo>
                    <a:pt x="23039" y="3807"/>
                    <a:pt x="23354" y="3492"/>
                    <a:pt x="23354" y="3120"/>
                  </a:cubicBezTo>
                  <a:lnTo>
                    <a:pt x="23354" y="659"/>
                  </a:lnTo>
                  <a:cubicBezTo>
                    <a:pt x="23354" y="287"/>
                    <a:pt x="23039" y="1"/>
                    <a:pt x="226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41"/>
            <p:cNvSpPr/>
            <p:nvPr/>
          </p:nvSpPr>
          <p:spPr>
            <a:xfrm>
              <a:off x="6047377" y="4593699"/>
              <a:ext cx="252470" cy="374586"/>
            </a:xfrm>
            <a:custGeom>
              <a:avLst/>
              <a:gdLst/>
              <a:ahLst/>
              <a:cxnLst/>
              <a:rect l="l" t="t" r="r" b="b"/>
              <a:pathLst>
                <a:path w="2605" h="3865" extrusionOk="0">
                  <a:moveTo>
                    <a:pt x="343" y="1"/>
                  </a:moveTo>
                  <a:lnTo>
                    <a:pt x="2290" y="1"/>
                  </a:lnTo>
                  <a:cubicBezTo>
                    <a:pt x="2433" y="1"/>
                    <a:pt x="2576" y="115"/>
                    <a:pt x="2604" y="259"/>
                  </a:cubicBezTo>
                  <a:lnTo>
                    <a:pt x="2604" y="3578"/>
                  </a:lnTo>
                  <a:cubicBezTo>
                    <a:pt x="2576" y="3750"/>
                    <a:pt x="2433" y="3865"/>
                    <a:pt x="2290" y="3836"/>
                  </a:cubicBezTo>
                  <a:lnTo>
                    <a:pt x="343" y="3836"/>
                  </a:lnTo>
                  <a:cubicBezTo>
                    <a:pt x="172" y="3865"/>
                    <a:pt x="29" y="3750"/>
                    <a:pt x="0" y="3578"/>
                  </a:cubicBezTo>
                  <a:lnTo>
                    <a:pt x="0" y="287"/>
                  </a:lnTo>
                  <a:cubicBezTo>
                    <a:pt x="29" y="115"/>
                    <a:pt x="172" y="1"/>
                    <a:pt x="3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41"/>
            <p:cNvSpPr/>
            <p:nvPr/>
          </p:nvSpPr>
          <p:spPr>
            <a:xfrm>
              <a:off x="5753329" y="4593699"/>
              <a:ext cx="2241217" cy="441168"/>
            </a:xfrm>
            <a:custGeom>
              <a:avLst/>
              <a:gdLst/>
              <a:ahLst/>
              <a:cxnLst/>
              <a:rect l="l" t="t" r="r" b="b"/>
              <a:pathLst>
                <a:path w="23125" h="4552" extrusionOk="0">
                  <a:moveTo>
                    <a:pt x="22667" y="3836"/>
                  </a:moveTo>
                  <a:lnTo>
                    <a:pt x="659" y="3836"/>
                  </a:lnTo>
                  <a:cubicBezTo>
                    <a:pt x="344" y="3836"/>
                    <a:pt x="86" y="3607"/>
                    <a:pt x="0" y="3321"/>
                  </a:cubicBezTo>
                  <a:cubicBezTo>
                    <a:pt x="8014" y="3321"/>
                    <a:pt x="21780" y="4551"/>
                    <a:pt x="21694" y="688"/>
                  </a:cubicBezTo>
                  <a:cubicBezTo>
                    <a:pt x="21694" y="631"/>
                    <a:pt x="21694" y="602"/>
                    <a:pt x="21694" y="545"/>
                  </a:cubicBezTo>
                  <a:lnTo>
                    <a:pt x="0" y="545"/>
                  </a:lnTo>
                  <a:cubicBezTo>
                    <a:pt x="58" y="230"/>
                    <a:pt x="344" y="1"/>
                    <a:pt x="659" y="1"/>
                  </a:cubicBezTo>
                  <a:lnTo>
                    <a:pt x="22839" y="1"/>
                  </a:lnTo>
                  <a:lnTo>
                    <a:pt x="22867" y="1"/>
                  </a:lnTo>
                  <a:lnTo>
                    <a:pt x="22924" y="1"/>
                  </a:lnTo>
                  <a:lnTo>
                    <a:pt x="22924" y="1"/>
                  </a:lnTo>
                  <a:lnTo>
                    <a:pt x="22924" y="1"/>
                  </a:lnTo>
                  <a:lnTo>
                    <a:pt x="22953" y="1"/>
                  </a:lnTo>
                  <a:lnTo>
                    <a:pt x="22953" y="1"/>
                  </a:lnTo>
                  <a:lnTo>
                    <a:pt x="22982" y="30"/>
                  </a:lnTo>
                  <a:lnTo>
                    <a:pt x="22982" y="30"/>
                  </a:lnTo>
                  <a:lnTo>
                    <a:pt x="23010" y="58"/>
                  </a:lnTo>
                  <a:lnTo>
                    <a:pt x="23010" y="58"/>
                  </a:lnTo>
                  <a:lnTo>
                    <a:pt x="23010" y="58"/>
                  </a:lnTo>
                  <a:lnTo>
                    <a:pt x="23010" y="58"/>
                  </a:lnTo>
                  <a:lnTo>
                    <a:pt x="23039" y="58"/>
                  </a:lnTo>
                  <a:lnTo>
                    <a:pt x="23039" y="58"/>
                  </a:lnTo>
                  <a:lnTo>
                    <a:pt x="23067" y="87"/>
                  </a:lnTo>
                  <a:lnTo>
                    <a:pt x="23067" y="87"/>
                  </a:lnTo>
                  <a:lnTo>
                    <a:pt x="23067" y="87"/>
                  </a:lnTo>
                  <a:lnTo>
                    <a:pt x="23067" y="87"/>
                  </a:lnTo>
                  <a:lnTo>
                    <a:pt x="23067" y="87"/>
                  </a:lnTo>
                  <a:lnTo>
                    <a:pt x="23067" y="87"/>
                  </a:lnTo>
                  <a:lnTo>
                    <a:pt x="23067" y="87"/>
                  </a:lnTo>
                  <a:lnTo>
                    <a:pt x="23067" y="87"/>
                  </a:lnTo>
                  <a:lnTo>
                    <a:pt x="23096" y="115"/>
                  </a:lnTo>
                  <a:lnTo>
                    <a:pt x="23096" y="115"/>
                  </a:lnTo>
                  <a:lnTo>
                    <a:pt x="23096" y="115"/>
                  </a:lnTo>
                  <a:lnTo>
                    <a:pt x="23096" y="115"/>
                  </a:lnTo>
                  <a:lnTo>
                    <a:pt x="23096" y="115"/>
                  </a:lnTo>
                  <a:lnTo>
                    <a:pt x="23096" y="115"/>
                  </a:lnTo>
                  <a:lnTo>
                    <a:pt x="23096" y="115"/>
                  </a:lnTo>
                  <a:lnTo>
                    <a:pt x="23096" y="115"/>
                  </a:lnTo>
                  <a:lnTo>
                    <a:pt x="23125" y="144"/>
                  </a:lnTo>
                  <a:lnTo>
                    <a:pt x="23125" y="144"/>
                  </a:lnTo>
                  <a:lnTo>
                    <a:pt x="23125" y="144"/>
                  </a:lnTo>
                  <a:lnTo>
                    <a:pt x="23125" y="144"/>
                  </a:lnTo>
                  <a:lnTo>
                    <a:pt x="23125" y="144"/>
                  </a:lnTo>
                  <a:lnTo>
                    <a:pt x="23125" y="144"/>
                  </a:lnTo>
                  <a:lnTo>
                    <a:pt x="23125" y="144"/>
                  </a:lnTo>
                  <a:lnTo>
                    <a:pt x="23125" y="144"/>
                  </a:lnTo>
                  <a:lnTo>
                    <a:pt x="23125" y="144"/>
                  </a:lnTo>
                  <a:lnTo>
                    <a:pt x="23125" y="144"/>
                  </a:lnTo>
                  <a:lnTo>
                    <a:pt x="23125" y="173"/>
                  </a:lnTo>
                  <a:lnTo>
                    <a:pt x="23125" y="173"/>
                  </a:lnTo>
                  <a:lnTo>
                    <a:pt x="23125" y="173"/>
                  </a:lnTo>
                  <a:lnTo>
                    <a:pt x="23125" y="173"/>
                  </a:lnTo>
                  <a:lnTo>
                    <a:pt x="23125" y="173"/>
                  </a:lnTo>
                  <a:lnTo>
                    <a:pt x="23125" y="173"/>
                  </a:lnTo>
                  <a:lnTo>
                    <a:pt x="23125" y="173"/>
                  </a:lnTo>
                  <a:lnTo>
                    <a:pt x="23125" y="201"/>
                  </a:lnTo>
                  <a:cubicBezTo>
                    <a:pt x="23125" y="201"/>
                    <a:pt x="23125" y="230"/>
                    <a:pt x="23125" y="230"/>
                  </a:cubicBezTo>
                  <a:lnTo>
                    <a:pt x="23125" y="230"/>
                  </a:lnTo>
                  <a:lnTo>
                    <a:pt x="23125" y="230"/>
                  </a:lnTo>
                  <a:cubicBezTo>
                    <a:pt x="23125" y="287"/>
                    <a:pt x="23125" y="344"/>
                    <a:pt x="23125" y="373"/>
                  </a:cubicBezTo>
                  <a:lnTo>
                    <a:pt x="23125" y="2863"/>
                  </a:lnTo>
                  <a:cubicBezTo>
                    <a:pt x="23125" y="2892"/>
                    <a:pt x="23125" y="2949"/>
                    <a:pt x="23125" y="3006"/>
                  </a:cubicBezTo>
                  <a:lnTo>
                    <a:pt x="23125" y="3006"/>
                  </a:lnTo>
                  <a:lnTo>
                    <a:pt x="23125" y="3063"/>
                  </a:lnTo>
                  <a:lnTo>
                    <a:pt x="23125" y="3063"/>
                  </a:lnTo>
                  <a:lnTo>
                    <a:pt x="23125" y="3063"/>
                  </a:lnTo>
                  <a:lnTo>
                    <a:pt x="23125" y="3063"/>
                  </a:lnTo>
                  <a:lnTo>
                    <a:pt x="23125" y="3063"/>
                  </a:lnTo>
                  <a:lnTo>
                    <a:pt x="23125" y="3063"/>
                  </a:lnTo>
                  <a:lnTo>
                    <a:pt x="23125" y="3063"/>
                  </a:lnTo>
                  <a:lnTo>
                    <a:pt x="23125" y="3092"/>
                  </a:lnTo>
                  <a:lnTo>
                    <a:pt x="23125" y="3092"/>
                  </a:lnTo>
                  <a:lnTo>
                    <a:pt x="23125" y="3092"/>
                  </a:lnTo>
                  <a:lnTo>
                    <a:pt x="23125" y="3092"/>
                  </a:lnTo>
                  <a:lnTo>
                    <a:pt x="23125" y="3092"/>
                  </a:lnTo>
                  <a:lnTo>
                    <a:pt x="23125" y="3092"/>
                  </a:lnTo>
                  <a:lnTo>
                    <a:pt x="23125" y="3092"/>
                  </a:lnTo>
                  <a:lnTo>
                    <a:pt x="23125" y="3092"/>
                  </a:lnTo>
                  <a:lnTo>
                    <a:pt x="23125" y="3092"/>
                  </a:lnTo>
                  <a:lnTo>
                    <a:pt x="23125" y="3092"/>
                  </a:lnTo>
                  <a:cubicBezTo>
                    <a:pt x="23125" y="3092"/>
                    <a:pt x="23096" y="3120"/>
                    <a:pt x="23096" y="3120"/>
                  </a:cubicBezTo>
                  <a:lnTo>
                    <a:pt x="23096" y="3120"/>
                  </a:lnTo>
                  <a:lnTo>
                    <a:pt x="23096" y="3120"/>
                  </a:lnTo>
                  <a:lnTo>
                    <a:pt x="23096" y="3120"/>
                  </a:lnTo>
                  <a:lnTo>
                    <a:pt x="23096" y="3149"/>
                  </a:lnTo>
                  <a:lnTo>
                    <a:pt x="23096" y="3149"/>
                  </a:lnTo>
                  <a:lnTo>
                    <a:pt x="23067" y="3178"/>
                  </a:lnTo>
                  <a:lnTo>
                    <a:pt x="23067" y="3178"/>
                  </a:lnTo>
                  <a:lnTo>
                    <a:pt x="23067" y="3178"/>
                  </a:lnTo>
                  <a:lnTo>
                    <a:pt x="23067" y="3178"/>
                  </a:lnTo>
                  <a:lnTo>
                    <a:pt x="23067" y="3178"/>
                  </a:lnTo>
                  <a:lnTo>
                    <a:pt x="23067" y="3178"/>
                  </a:lnTo>
                  <a:lnTo>
                    <a:pt x="23067" y="3178"/>
                  </a:lnTo>
                  <a:lnTo>
                    <a:pt x="23067" y="3178"/>
                  </a:lnTo>
                  <a:lnTo>
                    <a:pt x="23039" y="3206"/>
                  </a:lnTo>
                  <a:lnTo>
                    <a:pt x="23039" y="3206"/>
                  </a:lnTo>
                  <a:lnTo>
                    <a:pt x="23010" y="3206"/>
                  </a:lnTo>
                  <a:lnTo>
                    <a:pt x="23010" y="3206"/>
                  </a:lnTo>
                  <a:lnTo>
                    <a:pt x="23010" y="3206"/>
                  </a:lnTo>
                  <a:lnTo>
                    <a:pt x="23010" y="3206"/>
                  </a:lnTo>
                  <a:lnTo>
                    <a:pt x="22953" y="3264"/>
                  </a:lnTo>
                  <a:lnTo>
                    <a:pt x="22953" y="3264"/>
                  </a:lnTo>
                  <a:lnTo>
                    <a:pt x="22924" y="3264"/>
                  </a:lnTo>
                  <a:lnTo>
                    <a:pt x="22924" y="3264"/>
                  </a:lnTo>
                  <a:lnTo>
                    <a:pt x="22924" y="3264"/>
                  </a:lnTo>
                  <a:lnTo>
                    <a:pt x="22867" y="3264"/>
                  </a:lnTo>
                  <a:lnTo>
                    <a:pt x="22839" y="3264"/>
                  </a:lnTo>
                  <a:lnTo>
                    <a:pt x="22638" y="3264"/>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1"/>
            <p:cNvSpPr/>
            <p:nvPr/>
          </p:nvSpPr>
          <p:spPr>
            <a:xfrm>
              <a:off x="6862843" y="4516068"/>
              <a:ext cx="876522" cy="571522"/>
            </a:xfrm>
            <a:custGeom>
              <a:avLst/>
              <a:gdLst/>
              <a:ahLst/>
              <a:cxnLst/>
              <a:rect l="l" t="t" r="r" b="b"/>
              <a:pathLst>
                <a:path w="9044" h="5897" extrusionOk="0">
                  <a:moveTo>
                    <a:pt x="200" y="58"/>
                  </a:moveTo>
                  <a:cubicBezTo>
                    <a:pt x="86" y="58"/>
                    <a:pt x="0" y="630"/>
                    <a:pt x="115" y="630"/>
                  </a:cubicBezTo>
                  <a:cubicBezTo>
                    <a:pt x="887" y="573"/>
                    <a:pt x="944" y="516"/>
                    <a:pt x="1717" y="745"/>
                  </a:cubicBezTo>
                  <a:cubicBezTo>
                    <a:pt x="2204" y="3893"/>
                    <a:pt x="7069" y="4551"/>
                    <a:pt x="8242" y="5467"/>
                  </a:cubicBezTo>
                  <a:cubicBezTo>
                    <a:pt x="8700" y="5839"/>
                    <a:pt x="9044" y="5896"/>
                    <a:pt x="8815" y="5381"/>
                  </a:cubicBezTo>
                  <a:cubicBezTo>
                    <a:pt x="8099" y="3635"/>
                    <a:pt x="7183" y="2176"/>
                    <a:pt x="5438" y="1489"/>
                  </a:cubicBezTo>
                  <a:cubicBezTo>
                    <a:pt x="4980" y="1288"/>
                    <a:pt x="4493" y="1174"/>
                    <a:pt x="4007" y="1203"/>
                  </a:cubicBezTo>
                  <a:cubicBezTo>
                    <a:pt x="3120" y="859"/>
                    <a:pt x="1088" y="1"/>
                    <a:pt x="200" y="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1"/>
            <p:cNvSpPr/>
            <p:nvPr/>
          </p:nvSpPr>
          <p:spPr>
            <a:xfrm>
              <a:off x="6998722" y="4491160"/>
              <a:ext cx="771173" cy="515989"/>
            </a:xfrm>
            <a:custGeom>
              <a:avLst/>
              <a:gdLst/>
              <a:ahLst/>
              <a:cxnLst/>
              <a:rect l="l" t="t" r="r" b="b"/>
              <a:pathLst>
                <a:path w="7957" h="5324" extrusionOk="0">
                  <a:moveTo>
                    <a:pt x="315" y="601"/>
                  </a:moveTo>
                  <a:cubicBezTo>
                    <a:pt x="0" y="3263"/>
                    <a:pt x="5467" y="4207"/>
                    <a:pt x="7527" y="5152"/>
                  </a:cubicBezTo>
                  <a:cubicBezTo>
                    <a:pt x="7928" y="5323"/>
                    <a:pt x="7957" y="5180"/>
                    <a:pt x="7728" y="4808"/>
                  </a:cubicBezTo>
                  <a:cubicBezTo>
                    <a:pt x="6125" y="2232"/>
                    <a:pt x="2061" y="0"/>
                    <a:pt x="315" y="60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41"/>
            <p:cNvSpPr/>
            <p:nvPr/>
          </p:nvSpPr>
          <p:spPr>
            <a:xfrm>
              <a:off x="6823979" y="4499398"/>
              <a:ext cx="646343" cy="269140"/>
            </a:xfrm>
            <a:custGeom>
              <a:avLst/>
              <a:gdLst/>
              <a:ahLst/>
              <a:cxnLst/>
              <a:rect l="l" t="t" r="r" b="b"/>
              <a:pathLst>
                <a:path w="6669" h="2777" extrusionOk="0">
                  <a:moveTo>
                    <a:pt x="115" y="258"/>
                  </a:moveTo>
                  <a:cubicBezTo>
                    <a:pt x="0" y="287"/>
                    <a:pt x="115" y="831"/>
                    <a:pt x="258" y="831"/>
                  </a:cubicBezTo>
                  <a:cubicBezTo>
                    <a:pt x="1975" y="573"/>
                    <a:pt x="4894" y="1718"/>
                    <a:pt x="6297" y="2634"/>
                  </a:cubicBezTo>
                  <a:cubicBezTo>
                    <a:pt x="6526" y="2777"/>
                    <a:pt x="6669" y="2634"/>
                    <a:pt x="6354" y="2434"/>
                  </a:cubicBezTo>
                  <a:cubicBezTo>
                    <a:pt x="4894" y="1489"/>
                    <a:pt x="1889" y="1"/>
                    <a:pt x="115" y="25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 name="Google Shape;827;p41"/>
          <p:cNvGrpSpPr/>
          <p:nvPr/>
        </p:nvGrpSpPr>
        <p:grpSpPr>
          <a:xfrm>
            <a:off x="-25" y="0"/>
            <a:ext cx="9144020" cy="342900"/>
            <a:chOff x="-25" y="0"/>
            <a:chExt cx="9144020" cy="342900"/>
          </a:xfrm>
        </p:grpSpPr>
        <p:sp>
          <p:nvSpPr>
            <p:cNvPr id="828" name="Google Shape;828;p41"/>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9" name="Google Shape;829;p41"/>
            <p:cNvGrpSpPr/>
            <p:nvPr/>
          </p:nvGrpSpPr>
          <p:grpSpPr>
            <a:xfrm>
              <a:off x="215975" y="111150"/>
              <a:ext cx="642950" cy="120600"/>
              <a:chOff x="215975" y="152625"/>
              <a:chExt cx="642950" cy="120600"/>
            </a:xfrm>
          </p:grpSpPr>
          <p:sp>
            <p:nvSpPr>
              <p:cNvPr id="830" name="Google Shape;830;p41"/>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1"/>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1"/>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theme/theme1.xml><?xml version="1.0" encoding="utf-8"?>
<a:theme xmlns:a="http://schemas.openxmlformats.org/drawingml/2006/main" name="Healthcare Center Website by Slidesgo">
  <a:themeElements>
    <a:clrScheme name="Simple Light">
      <a:dk1>
        <a:srgbClr val="2F4A8A"/>
      </a:dk1>
      <a:lt1>
        <a:srgbClr val="FFFFFF"/>
      </a:lt1>
      <a:dk2>
        <a:srgbClr val="666666"/>
      </a:dk2>
      <a:lt2>
        <a:srgbClr val="4869B1"/>
      </a:lt2>
      <a:accent1>
        <a:srgbClr val="7EACEC"/>
      </a:accent1>
      <a:accent2>
        <a:srgbClr val="C3D9FB"/>
      </a:accent2>
      <a:accent3>
        <a:srgbClr val="90D1CB"/>
      </a:accent3>
      <a:accent4>
        <a:srgbClr val="AFDCDD"/>
      </a:accent4>
      <a:accent5>
        <a:srgbClr val="F8DBC4"/>
      </a:accent5>
      <a:accent6>
        <a:srgbClr val="FFB172"/>
      </a:accent6>
      <a:hlink>
        <a:srgbClr val="2F4A8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4185</TotalTime>
  <Words>839</Words>
  <Application>Microsoft Office PowerPoint</Application>
  <PresentationFormat>全屏显示(16:9)</PresentationFormat>
  <Paragraphs>52</Paragraphs>
  <Slides>10</Slides>
  <Notes>10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10</vt:i4>
      </vt:variant>
    </vt:vector>
  </HeadingPairs>
  <TitlesOfParts>
    <vt:vector size="18" baseType="lpstr">
      <vt:lpstr>Times New Roman</vt:lpstr>
      <vt:lpstr>Roboto Condensed Light</vt:lpstr>
      <vt:lpstr>Alata</vt:lpstr>
      <vt:lpstr>Anaheim</vt:lpstr>
      <vt:lpstr>Calibri</vt:lpstr>
      <vt:lpstr>Arial</vt:lpstr>
      <vt:lpstr>Montserrat</vt:lpstr>
      <vt:lpstr>Healthcare Center Website by Slidesgo</vt:lpstr>
      <vt:lpstr>Spatial accessibility to the COVID-19 testing sites and the driven factors behind in NYC</vt:lpstr>
      <vt:lpstr>Background</vt:lpstr>
      <vt:lpstr>Methods</vt:lpstr>
      <vt:lpstr>Spatial distribution</vt:lpstr>
      <vt:lpstr>Accessibility: non-transit</vt:lpstr>
      <vt:lpstr>Accessibility: transit</vt:lpstr>
      <vt:lpstr>PowerPoint 演示文稿</vt:lpstr>
      <vt:lpstr>Service Area</vt:lpstr>
      <vt:lpstr>Next steps: Influencing factors detection </vt:lpstr>
      <vt:lpstr>                           Thanks!              Q&amp;A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Spatial accessibility to the COVID-19 testing sites and the driven factors behind in NYC</dc:title>
  <dc:creator>Zheng Anran</dc:creator>
  <cp:lastModifiedBy>Anran Zheng</cp:lastModifiedBy>
  <cp:revision>9</cp:revision>
  <dcterms:modified xsi:type="dcterms:W3CDTF">2022-03-13T23:48:14Z</dcterms:modified>
</cp:coreProperties>
</file>